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</p:sldIdLst>
  <p:sldSz cx="9144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 b="def" i="def"/>
      <a:tcStyle>
        <a:tcBdr/>
        <a:fill>
          <a:solidFill>
            <a:srgbClr val="E8ECF4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 b="def" i="def"/>
      <a:tcStyle>
        <a:tcBdr/>
        <a:fill>
          <a:solidFill>
            <a:srgbClr val="EFF3E9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 b="def" i="def"/>
      <a:tcStyle>
        <a:tcBdr/>
        <a:fill>
          <a:solidFill>
            <a:srgbClr val="FDEE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Shape 911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912" name="Shape 912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
</file>

<file path=ppt/slideLayouts/_rels/slideLayout1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
</file>

<file path=ppt/slideLayouts/_rels/slideLayout2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
</file>

<file path=ppt/slideLayouts/_rels/slideLayout2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3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3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3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3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
</file>

<file path=ppt/slideLayouts/_rels/slideLayout3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4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
</file>

<file path=ppt/slideLayouts/_rels/slideLayout4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
</file>

<file path=ppt/slideLayouts/_rels/slideLayout4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
</file>

<file path=ppt/slideLayouts/_rels/slideLayout4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4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4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5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
</file>

<file path=ppt/slideLayouts/_rels/slideLayout5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
</file>

<file path=ppt/slideLayouts/_rels/slideLayout5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
</file>

<file path=ppt/slideLayouts/_rels/slideLayout5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
</file>

<file path=ppt/slideLayouts/_rels/slideLayout6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6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6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6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6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
</file>

<file path=ppt/slideLayouts/_rels/slideLayout6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
</file>

<file path=ppt/slideLayouts/_rels/slideLayout7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
</file>

<file path=ppt/slideLayouts/_rels/slideLayout7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62626"/>
          </a:solidFill>
          <a:ln w="25400">
            <a:solidFill>
              <a:srgbClr val="3A5E8A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5" name="Flowchart: Process 7"/>
          <p:cNvSpPr/>
          <p:nvPr/>
        </p:nvSpPr>
        <p:spPr>
          <a:xfrm>
            <a:off x="426891" y="3737612"/>
            <a:ext cx="6335860" cy="3429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grpSp>
        <p:nvGrpSpPr>
          <p:cNvPr id="18" name="Group 11"/>
          <p:cNvGrpSpPr/>
          <p:nvPr/>
        </p:nvGrpSpPr>
        <p:grpSpPr>
          <a:xfrm>
            <a:off x="2831735" y="3945633"/>
            <a:ext cx="3917511" cy="486920"/>
            <a:chOff x="0" y="0"/>
            <a:chExt cx="3917510" cy="486919"/>
          </a:xfrm>
        </p:grpSpPr>
        <p:pic>
          <p:nvPicPr>
            <p:cNvPr id="16" name="Content Placeholder 8" descr="Content Placeholder 8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39450" t="0" r="0" b="0"/>
            <a:stretch>
              <a:fillRect/>
            </a:stretch>
          </p:blipFill>
          <p:spPr>
            <a:xfrm>
              <a:off x="402618" y="0"/>
              <a:ext cx="3514893" cy="48692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" name="Content Placeholder 8" descr="Content Placeholder 8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0" r="92757" b="0"/>
            <a:stretch>
              <a:fillRect/>
            </a:stretch>
          </p:blipFill>
          <p:spPr>
            <a:xfrm>
              <a:off x="0" y="0"/>
              <a:ext cx="420451" cy="48692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9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0" name="Body Level One…"/>
          <p:cNvSpPr txBox="1"/>
          <p:nvPr>
            <p:ph type="body" sz="quarter" idx="1"/>
          </p:nvPr>
        </p:nvSpPr>
        <p:spPr>
          <a:xfrm>
            <a:off x="396991" y="2504043"/>
            <a:ext cx="2700337" cy="381001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557212" indent="-214313">
              <a:spcBef>
                <a:spcPts val="400"/>
              </a:spcBef>
              <a:buFontTx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857250" indent="-171450">
              <a:spcBef>
                <a:spcPts val="400"/>
              </a:spcBef>
              <a:buFontTx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200150" indent="-171450">
              <a:spcBef>
                <a:spcPts val="400"/>
              </a:spcBef>
              <a:buFontTx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543050" indent="-171450">
              <a:spcBef>
                <a:spcPts val="400"/>
              </a:spcBef>
              <a:buFontTx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1" name="Text Placeholder 19"/>
          <p:cNvSpPr/>
          <p:nvPr>
            <p:ph type="body" sz="quarter" idx="13"/>
          </p:nvPr>
        </p:nvSpPr>
        <p:spPr>
          <a:xfrm>
            <a:off x="396992" y="3998593"/>
            <a:ext cx="2270008" cy="381001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400"/>
              </a:spcBef>
              <a:buSzTx/>
              <a:buFontTx/>
              <a:buNone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2" name="TextBox 21"/>
          <p:cNvSpPr txBox="1"/>
          <p:nvPr/>
        </p:nvSpPr>
        <p:spPr>
          <a:xfrm>
            <a:off x="533400" y="6531609"/>
            <a:ext cx="2787650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2016 | Coding Boot Camp - All Rights Reserved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62626"/>
          </a:solidFill>
          <a:ln w="25400">
            <a:solidFill>
              <a:srgbClr val="3A5E8A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27" name="Flowchart: Process 7"/>
          <p:cNvSpPr/>
          <p:nvPr/>
        </p:nvSpPr>
        <p:spPr>
          <a:xfrm>
            <a:off x="426891" y="3737612"/>
            <a:ext cx="6335860" cy="3429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grpSp>
        <p:nvGrpSpPr>
          <p:cNvPr id="130" name="Group 11"/>
          <p:cNvGrpSpPr/>
          <p:nvPr/>
        </p:nvGrpSpPr>
        <p:grpSpPr>
          <a:xfrm>
            <a:off x="2831735" y="3945633"/>
            <a:ext cx="3917511" cy="486920"/>
            <a:chOff x="0" y="0"/>
            <a:chExt cx="3917510" cy="486919"/>
          </a:xfrm>
        </p:grpSpPr>
        <p:pic>
          <p:nvPicPr>
            <p:cNvPr id="128" name="Content Placeholder 8" descr="Content Placeholder 8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39450" t="0" r="0" b="0"/>
            <a:stretch>
              <a:fillRect/>
            </a:stretch>
          </p:blipFill>
          <p:spPr>
            <a:xfrm>
              <a:off x="402618" y="0"/>
              <a:ext cx="3514893" cy="48692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9" name="Content Placeholder 8" descr="Content Placeholder 8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0" r="92757" b="0"/>
            <a:stretch>
              <a:fillRect/>
            </a:stretch>
          </p:blipFill>
          <p:spPr>
            <a:xfrm>
              <a:off x="0" y="0"/>
              <a:ext cx="420451" cy="48692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31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32" name="Body Level One…"/>
          <p:cNvSpPr txBox="1"/>
          <p:nvPr>
            <p:ph type="body" sz="quarter" idx="1"/>
          </p:nvPr>
        </p:nvSpPr>
        <p:spPr>
          <a:xfrm>
            <a:off x="396991" y="2504043"/>
            <a:ext cx="2700337" cy="381001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557212" indent="-214313">
              <a:spcBef>
                <a:spcPts val="400"/>
              </a:spcBef>
              <a:buFontTx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857250" indent="-171450">
              <a:spcBef>
                <a:spcPts val="400"/>
              </a:spcBef>
              <a:buFontTx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200150" indent="-171450">
              <a:spcBef>
                <a:spcPts val="400"/>
              </a:spcBef>
              <a:buFontTx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543050" indent="-171450">
              <a:spcBef>
                <a:spcPts val="400"/>
              </a:spcBef>
              <a:buFontTx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3" name="Text Placeholder 19"/>
          <p:cNvSpPr/>
          <p:nvPr>
            <p:ph type="body" sz="quarter" idx="13"/>
          </p:nvPr>
        </p:nvSpPr>
        <p:spPr>
          <a:xfrm>
            <a:off x="396992" y="3998593"/>
            <a:ext cx="2270008" cy="381001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400"/>
              </a:spcBef>
              <a:buSzTx/>
              <a:buFontTx/>
              <a:buNone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34" name="TextBox 21"/>
          <p:cNvSpPr txBox="1"/>
          <p:nvPr/>
        </p:nvSpPr>
        <p:spPr>
          <a:xfrm>
            <a:off x="533400" y="6531609"/>
            <a:ext cx="2787650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2016 | Coding Boot Camp - All Rights Reserved</a:t>
            </a:r>
          </a:p>
        </p:txBody>
      </p:sp>
      <p:sp>
        <p:nvSpPr>
          <p:cNvPr id="1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4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traight Connector 11"/>
          <p:cNvSpPr/>
          <p:nvPr/>
        </p:nvSpPr>
        <p:spPr>
          <a:xfrm>
            <a:off x="0" y="653853"/>
            <a:ext cx="9144000" cy="1"/>
          </a:xfrm>
          <a:prstGeom prst="line">
            <a:avLst/>
          </a:prstGeom>
          <a:ln w="41275">
            <a:solidFill>
              <a:srgbClr val="262626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51" name="Flowchart: Process 12"/>
          <p:cNvSpPr/>
          <p:nvPr/>
        </p:nvSpPr>
        <p:spPr>
          <a:xfrm>
            <a:off x="-5872" y="6410337"/>
            <a:ext cx="9155743" cy="457748"/>
          </a:xfrm>
          <a:prstGeom prst="rect">
            <a:avLst/>
          </a:prstGeom>
          <a:solidFill>
            <a:srgbClr val="26262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52" name="TextBox 13"/>
          <p:cNvSpPr txBox="1"/>
          <p:nvPr/>
        </p:nvSpPr>
        <p:spPr>
          <a:xfrm>
            <a:off x="533400" y="6531609"/>
            <a:ext cx="2787650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2016 | Coding Boot Camp - All Rights Reserved</a:t>
            </a:r>
          </a:p>
        </p:txBody>
      </p:sp>
      <p:grpSp>
        <p:nvGrpSpPr>
          <p:cNvPr id="155" name="Group 14"/>
          <p:cNvGrpSpPr/>
          <p:nvPr/>
        </p:nvGrpSpPr>
        <p:grpSpPr>
          <a:xfrm>
            <a:off x="5232359" y="6411722"/>
            <a:ext cx="3917511" cy="486920"/>
            <a:chOff x="0" y="0"/>
            <a:chExt cx="3917510" cy="486919"/>
          </a:xfrm>
        </p:grpSpPr>
        <p:pic>
          <p:nvPicPr>
            <p:cNvPr id="153" name="Content Placeholder 8" descr="Content Placeholder 8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39450" t="0" r="0" b="0"/>
            <a:stretch>
              <a:fillRect/>
            </a:stretch>
          </p:blipFill>
          <p:spPr>
            <a:xfrm>
              <a:off x="402618" y="0"/>
              <a:ext cx="3514893" cy="48692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4" name="Content Placeholder 8" descr="Content Placeholder 8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0" r="92757" b="0"/>
            <a:stretch>
              <a:fillRect/>
            </a:stretch>
          </p:blipFill>
          <p:spPr>
            <a:xfrm>
              <a:off x="0" y="0"/>
              <a:ext cx="420451" cy="48692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56" name="Title Text"/>
          <p:cNvSpPr txBox="1"/>
          <p:nvPr>
            <p:ph type="title"/>
          </p:nvPr>
        </p:nvSpPr>
        <p:spPr>
          <a:xfrm>
            <a:off x="304800" y="0"/>
            <a:ext cx="5470527" cy="653854"/>
          </a:xfrm>
          <a:prstGeom prst="rect">
            <a:avLst/>
          </a:prstGeom>
        </p:spPr>
        <p:txBody>
          <a:bodyPr/>
          <a:lstStyle>
            <a:lvl1pPr>
              <a:defRPr i="0" sz="2400">
                <a:solidFill>
                  <a:srgbClr val="000000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5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Picture 15" descr="Picture 1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6864081"/>
          </a:xfrm>
          <a:prstGeom prst="rect">
            <a:avLst/>
          </a:prstGeom>
          <a:ln w="12700">
            <a:miter lim="400000"/>
          </a:ln>
        </p:spPr>
      </p:pic>
      <p:sp>
        <p:nvSpPr>
          <p:cNvPr id="172" name="Flowchart: Process 7"/>
          <p:cNvSpPr/>
          <p:nvPr/>
        </p:nvSpPr>
        <p:spPr>
          <a:xfrm>
            <a:off x="426891" y="3737612"/>
            <a:ext cx="6335860" cy="3429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73" name="Title 1"/>
          <p:cNvSpPr txBox="1"/>
          <p:nvPr/>
        </p:nvSpPr>
        <p:spPr>
          <a:xfrm>
            <a:off x="426891" y="3962400"/>
            <a:ext cx="3535509" cy="4533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90" tIns="34290" rIns="34290" bIns="34290" anchor="ctr">
            <a:normAutofit fontScale="100000" lnSpcReduction="0"/>
          </a:bodyPr>
          <a:lstStyle>
            <a:lvl1pPr>
              <a:defRPr b="1" sz="1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Rutgers Coding Bootcamp |</a:t>
            </a:r>
          </a:p>
        </p:txBody>
      </p:sp>
      <p:sp>
        <p:nvSpPr>
          <p:cNvPr id="174" name="TextBox 17"/>
          <p:cNvSpPr txBox="1"/>
          <p:nvPr/>
        </p:nvSpPr>
        <p:spPr>
          <a:xfrm>
            <a:off x="6247493" y="6540235"/>
            <a:ext cx="2787651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2016 | Coding Boot Camp - All Rights Reserved</a:t>
            </a:r>
          </a:p>
        </p:txBody>
      </p:sp>
      <p:sp>
        <p:nvSpPr>
          <p:cNvPr id="175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914400">
              <a:lnSpc>
                <a:spcPct val="90000"/>
              </a:lnSpc>
              <a:defRPr i="0"/>
            </a:lvl1pPr>
          </a:lstStyle>
          <a:p>
            <a:pPr/>
            <a:r>
              <a:t>Title Text</a:t>
            </a:r>
          </a:p>
        </p:txBody>
      </p:sp>
      <p:sp>
        <p:nvSpPr>
          <p:cNvPr id="176" name="Body Level One…"/>
          <p:cNvSpPr txBox="1"/>
          <p:nvPr>
            <p:ph type="body" sz="quarter" idx="1"/>
          </p:nvPr>
        </p:nvSpPr>
        <p:spPr>
          <a:xfrm>
            <a:off x="3962400" y="4037683"/>
            <a:ext cx="2270008" cy="381001"/>
          </a:xfrm>
          <a:prstGeom prst="rect">
            <a:avLst/>
          </a:prstGeom>
        </p:spPr>
        <p:txBody>
          <a:bodyPr/>
          <a:lstStyle>
            <a:lvl1pPr marL="0" indent="0" defTabSz="914400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indent="-228600" defTabSz="914400">
              <a:lnSpc>
                <a:spcPct val="90000"/>
              </a:lnSpc>
              <a:spcBef>
                <a:spcPts val="1000"/>
              </a:spcBef>
              <a:buFontTx/>
              <a:buChar char="•"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defTabSz="914400">
              <a:lnSpc>
                <a:spcPct val="90000"/>
              </a:lnSpc>
              <a:spcBef>
                <a:spcPts val="1000"/>
              </a:spcBef>
              <a:buFontTx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indent="-228600" defTabSz="914400">
              <a:lnSpc>
                <a:spcPct val="90000"/>
              </a:lnSpc>
              <a:spcBef>
                <a:spcPts val="1000"/>
              </a:spcBef>
              <a:buFontTx/>
              <a:buChar char="•"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indent="-228600" defTabSz="914400">
              <a:lnSpc>
                <a:spcPct val="90000"/>
              </a:lnSpc>
              <a:spcBef>
                <a:spcPts val="1000"/>
              </a:spcBef>
              <a:buFontTx/>
              <a:buChar char="•"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7" name="Text Placeholder 19"/>
          <p:cNvSpPr/>
          <p:nvPr>
            <p:ph type="body" sz="quarter" idx="13"/>
          </p:nvPr>
        </p:nvSpPr>
        <p:spPr>
          <a:xfrm>
            <a:off x="396990" y="2504043"/>
            <a:ext cx="2700339" cy="381001"/>
          </a:xfrm>
          <a:prstGeom prst="rect">
            <a:avLst/>
          </a:prstGeom>
        </p:spPr>
        <p:txBody>
          <a:bodyPr/>
          <a:lstStyle/>
          <a:p>
            <a:pPr marL="0" indent="0" defTabSz="914400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7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Picture 7" descr="Picture 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6864081"/>
          </a:xfrm>
          <a:prstGeom prst="rect">
            <a:avLst/>
          </a:prstGeom>
          <a:ln w="12700">
            <a:miter lim="400000"/>
          </a:ln>
        </p:spPr>
      </p:pic>
      <p:sp>
        <p:nvSpPr>
          <p:cNvPr id="186" name="Flowchart: Process 16"/>
          <p:cNvSpPr/>
          <p:nvPr/>
        </p:nvSpPr>
        <p:spPr>
          <a:xfrm>
            <a:off x="426891" y="3737612"/>
            <a:ext cx="6335860" cy="3429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</a:defRPr>
            </a:pPr>
          </a:p>
        </p:txBody>
      </p:sp>
      <p:sp>
        <p:nvSpPr>
          <p:cNvPr id="187" name="TextBox 6"/>
          <p:cNvSpPr txBox="1"/>
          <p:nvPr/>
        </p:nvSpPr>
        <p:spPr>
          <a:xfrm>
            <a:off x="6247493" y="6540235"/>
            <a:ext cx="2787651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2016 | Coding Boot Camp - All Rights Reserved</a:t>
            </a:r>
          </a:p>
        </p:txBody>
      </p:sp>
      <p:sp>
        <p:nvSpPr>
          <p:cNvPr id="18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914400">
              <a:lnSpc>
                <a:spcPct val="90000"/>
              </a:lnSpc>
            </a:lvl1pPr>
          </a:lstStyle>
          <a:p>
            <a:pPr/>
            <a:r>
              <a:t>Title Text</a:t>
            </a:r>
          </a:p>
        </p:txBody>
      </p:sp>
      <p:sp>
        <p:nvSpPr>
          <p:cNvPr id="18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Flowchart: Process 9"/>
          <p:cNvSpPr/>
          <p:nvPr/>
        </p:nvSpPr>
        <p:spPr>
          <a:xfrm>
            <a:off x="-5872" y="6410337"/>
            <a:ext cx="9155743" cy="457748"/>
          </a:xfrm>
          <a:prstGeom prst="rect">
            <a:avLst/>
          </a:prstGeom>
          <a:solidFill>
            <a:srgbClr val="D1103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97" name="TextBox 13"/>
          <p:cNvSpPr txBox="1"/>
          <p:nvPr/>
        </p:nvSpPr>
        <p:spPr>
          <a:xfrm>
            <a:off x="533400" y="6531609"/>
            <a:ext cx="2787650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2016 | UCFB - All Rights Reserved</a:t>
            </a:r>
          </a:p>
        </p:txBody>
      </p:sp>
      <p:sp>
        <p:nvSpPr>
          <p:cNvPr id="198" name="Title Text"/>
          <p:cNvSpPr txBox="1"/>
          <p:nvPr>
            <p:ph type="title"/>
          </p:nvPr>
        </p:nvSpPr>
        <p:spPr>
          <a:xfrm>
            <a:off x="304800" y="0"/>
            <a:ext cx="5470527" cy="653854"/>
          </a:xfrm>
          <a:prstGeom prst="rect">
            <a:avLst/>
          </a:prstGeom>
        </p:spPr>
        <p:txBody>
          <a:bodyPr/>
          <a:lstStyle>
            <a:lvl1pPr defTabSz="914400">
              <a:lnSpc>
                <a:spcPct val="90000"/>
              </a:lnSpc>
              <a:defRPr i="0" sz="2400">
                <a:solidFill>
                  <a:srgbClr val="000000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99" name="Straight Connector 8"/>
          <p:cNvSpPr/>
          <p:nvPr/>
        </p:nvSpPr>
        <p:spPr>
          <a:xfrm>
            <a:off x="0" y="653853"/>
            <a:ext cx="9144000" cy="1"/>
          </a:xfrm>
          <a:prstGeom prst="line">
            <a:avLst/>
          </a:prstGeom>
          <a:ln w="41275">
            <a:solidFill>
              <a:srgbClr val="C83232"/>
            </a:solidFill>
            <a:miter/>
          </a:ln>
        </p:spPr>
        <p:txBody>
          <a:bodyPr lIns="45719" rIns="45719"/>
          <a:lstStyle/>
          <a:p>
            <a:pPr/>
          </a:p>
        </p:txBody>
      </p:sp>
      <p:pic>
        <p:nvPicPr>
          <p:cNvPr id="200" name="Picture 10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5871" y="6410337"/>
            <a:ext cx="3968271" cy="447663"/>
          </a:xfrm>
          <a:prstGeom prst="rect">
            <a:avLst/>
          </a:prstGeom>
          <a:ln w="12700">
            <a:miter lim="400000"/>
          </a:ln>
        </p:spPr>
      </p:pic>
      <p:sp>
        <p:nvSpPr>
          <p:cNvPr id="201" name="TextBox 18"/>
          <p:cNvSpPr txBox="1"/>
          <p:nvPr/>
        </p:nvSpPr>
        <p:spPr>
          <a:xfrm>
            <a:off x="6247493" y="6540235"/>
            <a:ext cx="2787651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2016 | Coding Boot Camp - All Rights Reserved</a:t>
            </a:r>
          </a:p>
        </p:txBody>
      </p:sp>
      <p:sp>
        <p:nvSpPr>
          <p:cNvPr id="20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Title Text"/>
          <p:cNvSpPr txBox="1"/>
          <p:nvPr>
            <p:ph type="title"/>
          </p:nvPr>
        </p:nvSpPr>
        <p:spPr>
          <a:xfrm>
            <a:off x="685800" y="2130426"/>
            <a:ext cx="7772400" cy="1470026"/>
          </a:xfrm>
          <a:prstGeom prst="rect">
            <a:avLst/>
          </a:prstGeom>
        </p:spPr>
        <p:txBody>
          <a:bodyPr/>
          <a:lstStyle>
            <a:lvl1pPr defTabSz="914400">
              <a:lnSpc>
                <a:spcPct val="90000"/>
              </a:lnSpc>
              <a:defRPr b="0" i="0" sz="4400">
                <a:solidFill>
                  <a:srgbClr val="0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17" name="Body Level One…"/>
          <p:cNvSpPr txBox="1"/>
          <p:nvPr>
            <p:ph type="body" sz="quarter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 defTabSz="914400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sz="2800">
                <a:solidFill>
                  <a:srgbClr val="888888"/>
                </a:solidFill>
              </a:defRPr>
            </a:lvl1pPr>
            <a:lvl2pPr marL="0" indent="342900" algn="ctr" defTabSz="914400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sz="2800">
                <a:solidFill>
                  <a:srgbClr val="888888"/>
                </a:solidFill>
              </a:defRPr>
            </a:lvl2pPr>
            <a:lvl3pPr marL="0" indent="685800" algn="ctr" defTabSz="914400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sz="2800">
                <a:solidFill>
                  <a:srgbClr val="888888"/>
                </a:solidFill>
              </a:defRPr>
            </a:lvl3pPr>
            <a:lvl4pPr marL="0" indent="1028700" algn="ctr" defTabSz="914400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sz="2800">
                <a:solidFill>
                  <a:srgbClr val="888888"/>
                </a:solidFill>
              </a:defRPr>
            </a:lvl4pPr>
            <a:lvl5pPr marL="0" indent="1371600" algn="ctr" defTabSz="914400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sz="2800">
                <a:solidFill>
                  <a:srgbClr val="888888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18" name="Slide Number"/>
          <p:cNvSpPr txBox="1"/>
          <p:nvPr>
            <p:ph type="sldNum" sz="quarter" idx="2"/>
          </p:nvPr>
        </p:nvSpPr>
        <p:spPr>
          <a:xfrm>
            <a:off x="8251368" y="6404292"/>
            <a:ext cx="263983" cy="269241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Slide">
    <p:bg>
      <p:bgPr>
        <a:solidFill>
          <a:srgbClr val="4040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Rectangle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  <a:ln w="12700">
            <a:solidFill>
              <a:srgbClr val="42719B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26" name="Flowchart: Process 7"/>
          <p:cNvSpPr/>
          <p:nvPr/>
        </p:nvSpPr>
        <p:spPr>
          <a:xfrm>
            <a:off x="426891" y="3737612"/>
            <a:ext cx="6335860" cy="3429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27" name="Title 1"/>
          <p:cNvSpPr txBox="1"/>
          <p:nvPr/>
        </p:nvSpPr>
        <p:spPr>
          <a:xfrm>
            <a:off x="426891" y="3962400"/>
            <a:ext cx="3535509" cy="4533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90" tIns="34290" rIns="34290" bIns="34290" anchor="ctr">
            <a:normAutofit fontScale="100000" lnSpcReduction="0"/>
          </a:bodyPr>
          <a:lstStyle>
            <a:lvl1pPr>
              <a:defRPr b="1" sz="1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The Coding Bootcamp |</a:t>
            </a:r>
          </a:p>
        </p:txBody>
      </p:sp>
      <p:sp>
        <p:nvSpPr>
          <p:cNvPr id="228" name="TextBox 17"/>
          <p:cNvSpPr txBox="1"/>
          <p:nvPr/>
        </p:nvSpPr>
        <p:spPr>
          <a:xfrm>
            <a:off x="6247493" y="6540235"/>
            <a:ext cx="2787651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2016 | Coding Boot Camp - All Rights Reserved</a:t>
            </a:r>
          </a:p>
        </p:txBody>
      </p:sp>
      <p:sp>
        <p:nvSpPr>
          <p:cNvPr id="229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914400">
              <a:lnSpc>
                <a:spcPct val="90000"/>
              </a:lnSpc>
              <a:defRPr i="0"/>
            </a:lvl1pPr>
          </a:lstStyle>
          <a:p>
            <a:pPr/>
            <a:r>
              <a:t>Title Text</a:t>
            </a:r>
          </a:p>
        </p:txBody>
      </p:sp>
      <p:sp>
        <p:nvSpPr>
          <p:cNvPr id="230" name="Body Level One…"/>
          <p:cNvSpPr txBox="1"/>
          <p:nvPr>
            <p:ph type="body" sz="quarter" idx="1"/>
          </p:nvPr>
        </p:nvSpPr>
        <p:spPr>
          <a:xfrm>
            <a:off x="3370402" y="4034788"/>
            <a:ext cx="2270008" cy="381001"/>
          </a:xfrm>
          <a:prstGeom prst="rect">
            <a:avLst/>
          </a:prstGeom>
        </p:spPr>
        <p:txBody>
          <a:bodyPr/>
          <a:lstStyle>
            <a:lvl1pPr marL="0" indent="0" defTabSz="914400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indent="-228600" defTabSz="914400">
              <a:lnSpc>
                <a:spcPct val="90000"/>
              </a:lnSpc>
              <a:spcBef>
                <a:spcPts val="1000"/>
              </a:spcBef>
              <a:buFontTx/>
              <a:buChar char="•"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defTabSz="914400">
              <a:lnSpc>
                <a:spcPct val="90000"/>
              </a:lnSpc>
              <a:spcBef>
                <a:spcPts val="1000"/>
              </a:spcBef>
              <a:buFontTx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indent="-228600" defTabSz="914400">
              <a:lnSpc>
                <a:spcPct val="90000"/>
              </a:lnSpc>
              <a:spcBef>
                <a:spcPts val="1000"/>
              </a:spcBef>
              <a:buFontTx/>
              <a:buChar char="•"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indent="-228600" defTabSz="914400">
              <a:lnSpc>
                <a:spcPct val="90000"/>
              </a:lnSpc>
              <a:spcBef>
                <a:spcPts val="1000"/>
              </a:spcBef>
              <a:buFontTx/>
              <a:buChar char="•"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1" name="Text Placeholder 19"/>
          <p:cNvSpPr/>
          <p:nvPr>
            <p:ph type="body" sz="quarter" idx="13"/>
          </p:nvPr>
        </p:nvSpPr>
        <p:spPr>
          <a:xfrm>
            <a:off x="396990" y="2504043"/>
            <a:ext cx="2700339" cy="381001"/>
          </a:xfrm>
          <a:prstGeom prst="rect">
            <a:avLst/>
          </a:prstGeom>
        </p:spPr>
        <p:txBody>
          <a:bodyPr/>
          <a:lstStyle/>
          <a:p>
            <a:pPr marL="0" indent="0" defTabSz="914400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3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1_Blank">
    <p:bg>
      <p:bgPr>
        <a:solidFill>
          <a:srgbClr val="4040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Rectangle 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  <a:ln w="12700">
            <a:solidFill>
              <a:srgbClr val="42719B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40" name="Flowchart: Process 16"/>
          <p:cNvSpPr/>
          <p:nvPr/>
        </p:nvSpPr>
        <p:spPr>
          <a:xfrm>
            <a:off x="426891" y="3737612"/>
            <a:ext cx="6335860" cy="3429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</a:defRPr>
            </a:pPr>
          </a:p>
        </p:txBody>
      </p:sp>
      <p:sp>
        <p:nvSpPr>
          <p:cNvPr id="241" name="TextBox 6"/>
          <p:cNvSpPr txBox="1"/>
          <p:nvPr/>
        </p:nvSpPr>
        <p:spPr>
          <a:xfrm>
            <a:off x="6247493" y="6540235"/>
            <a:ext cx="2787651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2016 | Coding Boot Camp - All Rights Reserved</a:t>
            </a:r>
          </a:p>
        </p:txBody>
      </p:sp>
      <p:sp>
        <p:nvSpPr>
          <p:cNvPr id="242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914400">
              <a:lnSpc>
                <a:spcPct val="90000"/>
              </a:lnSpc>
            </a:lvl1pPr>
          </a:lstStyle>
          <a:p>
            <a:pPr/>
            <a:r>
              <a:t>Title Text</a:t>
            </a:r>
          </a:p>
        </p:txBody>
      </p:sp>
      <p:sp>
        <p:nvSpPr>
          <p:cNvPr id="24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Flowchart: Process 5"/>
          <p:cNvSpPr/>
          <p:nvPr/>
        </p:nvSpPr>
        <p:spPr>
          <a:xfrm>
            <a:off x="-1" y="6418964"/>
            <a:ext cx="9155743" cy="457748"/>
          </a:xfrm>
          <a:prstGeom prst="rect">
            <a:avLst/>
          </a:prstGeom>
          <a:solidFill>
            <a:srgbClr val="1D1A3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51" name="Title Text"/>
          <p:cNvSpPr txBox="1"/>
          <p:nvPr>
            <p:ph type="title"/>
          </p:nvPr>
        </p:nvSpPr>
        <p:spPr>
          <a:xfrm>
            <a:off x="304800" y="0"/>
            <a:ext cx="5470527" cy="653854"/>
          </a:xfrm>
          <a:prstGeom prst="rect">
            <a:avLst/>
          </a:prstGeom>
        </p:spPr>
        <p:txBody>
          <a:bodyPr/>
          <a:lstStyle>
            <a:lvl1pPr defTabSz="914400">
              <a:lnSpc>
                <a:spcPct val="90000"/>
              </a:lnSpc>
              <a:defRPr i="0" sz="2400">
                <a:solidFill>
                  <a:srgbClr val="000000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52" name="TextBox 18"/>
          <p:cNvSpPr txBox="1"/>
          <p:nvPr/>
        </p:nvSpPr>
        <p:spPr>
          <a:xfrm>
            <a:off x="6247493" y="6540235"/>
            <a:ext cx="2787651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2016 | Coding Boot Camp - All Rights Reserved</a:t>
            </a:r>
          </a:p>
        </p:txBody>
      </p:sp>
      <p:sp>
        <p:nvSpPr>
          <p:cNvPr id="253" name="Straight Connector 6"/>
          <p:cNvSpPr/>
          <p:nvPr/>
        </p:nvSpPr>
        <p:spPr>
          <a:xfrm>
            <a:off x="0" y="653853"/>
            <a:ext cx="9144000" cy="1"/>
          </a:xfrm>
          <a:prstGeom prst="line">
            <a:avLst/>
          </a:prstGeom>
          <a:ln w="41275">
            <a:solidFill>
              <a:srgbClr val="C83232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25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Title Text"/>
          <p:cNvSpPr txBox="1"/>
          <p:nvPr>
            <p:ph type="title"/>
          </p:nvPr>
        </p:nvSpPr>
        <p:spPr>
          <a:xfrm>
            <a:off x="685800" y="2130426"/>
            <a:ext cx="7772400" cy="1470026"/>
          </a:xfrm>
          <a:prstGeom prst="rect">
            <a:avLst/>
          </a:prstGeom>
        </p:spPr>
        <p:txBody>
          <a:bodyPr/>
          <a:lstStyle>
            <a:lvl1pPr defTabSz="914400">
              <a:lnSpc>
                <a:spcPct val="90000"/>
              </a:lnSpc>
              <a:defRPr b="0" i="0" sz="4400">
                <a:solidFill>
                  <a:srgbClr val="0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69" name="Body Level One…"/>
          <p:cNvSpPr txBox="1"/>
          <p:nvPr>
            <p:ph type="body" sz="quarter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 defTabSz="914400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sz="2800">
                <a:solidFill>
                  <a:srgbClr val="888888"/>
                </a:solidFill>
              </a:defRPr>
            </a:lvl1pPr>
            <a:lvl2pPr marL="0" indent="342900" algn="ctr" defTabSz="914400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sz="2800">
                <a:solidFill>
                  <a:srgbClr val="888888"/>
                </a:solidFill>
              </a:defRPr>
            </a:lvl2pPr>
            <a:lvl3pPr marL="0" indent="685800" algn="ctr" defTabSz="914400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sz="2800">
                <a:solidFill>
                  <a:srgbClr val="888888"/>
                </a:solidFill>
              </a:defRPr>
            </a:lvl3pPr>
            <a:lvl4pPr marL="0" indent="1028700" algn="ctr" defTabSz="914400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sz="2800">
                <a:solidFill>
                  <a:srgbClr val="888888"/>
                </a:solidFill>
              </a:defRPr>
            </a:lvl4pPr>
            <a:lvl5pPr marL="0" indent="1371600" algn="ctr" defTabSz="914400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sz="2800">
                <a:solidFill>
                  <a:srgbClr val="888888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70" name="Slide Number"/>
          <p:cNvSpPr txBox="1"/>
          <p:nvPr>
            <p:ph type="sldNum" sz="quarter" idx="2"/>
          </p:nvPr>
        </p:nvSpPr>
        <p:spPr>
          <a:xfrm>
            <a:off x="8251368" y="6404292"/>
            <a:ext cx="263983" cy="269241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Slide">
    <p:bg>
      <p:bgPr>
        <a:solidFill>
          <a:srgbClr val="BF57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Flowchart: Process 7"/>
          <p:cNvSpPr/>
          <p:nvPr/>
        </p:nvSpPr>
        <p:spPr>
          <a:xfrm flipV="1">
            <a:off x="426891" y="3691892"/>
            <a:ext cx="6888310" cy="4572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78" name="Title 1"/>
          <p:cNvSpPr txBox="1"/>
          <p:nvPr/>
        </p:nvSpPr>
        <p:spPr>
          <a:xfrm>
            <a:off x="426892" y="3963846"/>
            <a:ext cx="4678508" cy="4533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90" tIns="34290" rIns="34290" bIns="34290" anchor="ctr">
            <a:normAutofit fontScale="100000" lnSpcReduction="0"/>
          </a:bodyPr>
          <a:lstStyle>
            <a:lvl1pPr>
              <a:defRPr b="1" sz="1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The Coding Bootcamp at UT Austin | </a:t>
            </a:r>
          </a:p>
        </p:txBody>
      </p:sp>
      <p:sp>
        <p:nvSpPr>
          <p:cNvPr id="279" name="TextBox 17"/>
          <p:cNvSpPr txBox="1"/>
          <p:nvPr/>
        </p:nvSpPr>
        <p:spPr>
          <a:xfrm>
            <a:off x="6247493" y="6540235"/>
            <a:ext cx="2787651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2016 | Coding Boot Camp - All Rights Reserved</a:t>
            </a:r>
          </a:p>
        </p:txBody>
      </p:sp>
      <p:sp>
        <p:nvSpPr>
          <p:cNvPr id="280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914400">
              <a:lnSpc>
                <a:spcPct val="90000"/>
              </a:lnSpc>
              <a:defRPr i="0"/>
            </a:lvl1pPr>
          </a:lstStyle>
          <a:p>
            <a:pPr/>
            <a:r>
              <a:t>Title Text</a:t>
            </a:r>
          </a:p>
        </p:txBody>
      </p:sp>
      <p:sp>
        <p:nvSpPr>
          <p:cNvPr id="281" name="Body Level One…"/>
          <p:cNvSpPr txBox="1"/>
          <p:nvPr>
            <p:ph type="body" sz="quarter" idx="1"/>
          </p:nvPr>
        </p:nvSpPr>
        <p:spPr>
          <a:xfrm>
            <a:off x="4953000" y="4036236"/>
            <a:ext cx="2270008" cy="381001"/>
          </a:xfrm>
          <a:prstGeom prst="rect">
            <a:avLst/>
          </a:prstGeom>
        </p:spPr>
        <p:txBody>
          <a:bodyPr/>
          <a:lstStyle>
            <a:lvl1pPr marL="0" indent="0" defTabSz="914400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b="1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62939" indent="-205739" defTabSz="914400">
              <a:lnSpc>
                <a:spcPct val="90000"/>
              </a:lnSpc>
              <a:spcBef>
                <a:spcPts val="1000"/>
              </a:spcBef>
              <a:buFontTx/>
              <a:buChar char="•"/>
              <a:defRPr b="1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20139" indent="-205739" defTabSz="914400">
              <a:lnSpc>
                <a:spcPct val="90000"/>
              </a:lnSpc>
              <a:spcBef>
                <a:spcPts val="1000"/>
              </a:spcBef>
              <a:buFontTx/>
              <a:defRPr b="1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577339" indent="-205739" defTabSz="914400">
              <a:lnSpc>
                <a:spcPct val="90000"/>
              </a:lnSpc>
              <a:spcBef>
                <a:spcPts val="1000"/>
              </a:spcBef>
              <a:buFontTx/>
              <a:buChar char="•"/>
              <a:defRPr b="1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34539" indent="-205739" defTabSz="914400">
              <a:lnSpc>
                <a:spcPct val="90000"/>
              </a:lnSpc>
              <a:spcBef>
                <a:spcPts val="1000"/>
              </a:spcBef>
              <a:buFontTx/>
              <a:buChar char="•"/>
              <a:defRPr b="1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82" name="Text Placeholder 19"/>
          <p:cNvSpPr/>
          <p:nvPr>
            <p:ph type="body" sz="quarter" idx="13"/>
          </p:nvPr>
        </p:nvSpPr>
        <p:spPr>
          <a:xfrm>
            <a:off x="396990" y="2504043"/>
            <a:ext cx="2700339" cy="381001"/>
          </a:xfrm>
          <a:prstGeom prst="rect">
            <a:avLst/>
          </a:prstGeom>
        </p:spPr>
        <p:txBody>
          <a:bodyPr/>
          <a:lstStyle/>
          <a:p>
            <a:pPr marL="0" indent="0" defTabSz="914400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pic>
        <p:nvPicPr>
          <p:cNvPr id="283" name="Content Placeholder 8" descr="Content Placeholder 8"/>
          <p:cNvPicPr>
            <a:picLocks noChangeAspect="1"/>
          </p:cNvPicPr>
          <p:nvPr/>
        </p:nvPicPr>
        <p:blipFill>
          <a:blip r:embed="rId2">
            <a:extLst/>
          </a:blip>
          <a:srcRect l="0" t="10220" r="0" b="0"/>
          <a:stretch>
            <a:fillRect/>
          </a:stretch>
        </p:blipFill>
        <p:spPr>
          <a:xfrm>
            <a:off x="0" y="-1"/>
            <a:ext cx="9144000" cy="560978"/>
          </a:xfrm>
          <a:prstGeom prst="rect">
            <a:avLst/>
          </a:prstGeom>
          <a:ln w="12700">
            <a:miter lim="400000"/>
          </a:ln>
        </p:spPr>
      </p:pic>
      <p:sp>
        <p:nvSpPr>
          <p:cNvPr id="28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1_Blank">
    <p:bg>
      <p:bgPr>
        <a:solidFill>
          <a:srgbClr val="BF57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Flowchart: Process 16"/>
          <p:cNvSpPr/>
          <p:nvPr/>
        </p:nvSpPr>
        <p:spPr>
          <a:xfrm>
            <a:off x="426891" y="3737612"/>
            <a:ext cx="6335860" cy="3429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</a:defRPr>
            </a:pPr>
          </a:p>
        </p:txBody>
      </p:sp>
      <p:sp>
        <p:nvSpPr>
          <p:cNvPr id="292" name="TextBox 6"/>
          <p:cNvSpPr txBox="1"/>
          <p:nvPr/>
        </p:nvSpPr>
        <p:spPr>
          <a:xfrm>
            <a:off x="6247493" y="6540235"/>
            <a:ext cx="2787651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2016 | Coding Boot Camp - All Rights Reserved</a:t>
            </a:r>
          </a:p>
        </p:txBody>
      </p:sp>
      <p:sp>
        <p:nvSpPr>
          <p:cNvPr id="293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914400">
              <a:lnSpc>
                <a:spcPct val="90000"/>
              </a:lnSpc>
            </a:lvl1pPr>
          </a:lstStyle>
          <a:p>
            <a:pPr/>
            <a:r>
              <a:t>Title Text</a:t>
            </a:r>
          </a:p>
        </p:txBody>
      </p:sp>
      <p:sp>
        <p:nvSpPr>
          <p:cNvPr id="29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Flowchart: Process 9"/>
          <p:cNvSpPr/>
          <p:nvPr/>
        </p:nvSpPr>
        <p:spPr>
          <a:xfrm>
            <a:off x="-5872" y="6410337"/>
            <a:ext cx="9155743" cy="457748"/>
          </a:xfrm>
          <a:prstGeom prst="rect">
            <a:avLst/>
          </a:prstGeom>
          <a:solidFill>
            <a:srgbClr val="BF570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02" name="Title Text"/>
          <p:cNvSpPr txBox="1"/>
          <p:nvPr>
            <p:ph type="title"/>
          </p:nvPr>
        </p:nvSpPr>
        <p:spPr>
          <a:xfrm>
            <a:off x="304800" y="0"/>
            <a:ext cx="5470527" cy="653854"/>
          </a:xfrm>
          <a:prstGeom prst="rect">
            <a:avLst/>
          </a:prstGeom>
        </p:spPr>
        <p:txBody>
          <a:bodyPr/>
          <a:lstStyle>
            <a:lvl1pPr defTabSz="914400">
              <a:lnSpc>
                <a:spcPct val="90000"/>
              </a:lnSpc>
              <a:defRPr i="0" sz="2400">
                <a:solidFill>
                  <a:srgbClr val="000000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303" name="Straight Connector 8"/>
          <p:cNvSpPr/>
          <p:nvPr/>
        </p:nvSpPr>
        <p:spPr>
          <a:xfrm>
            <a:off x="0" y="653853"/>
            <a:ext cx="9144000" cy="1"/>
          </a:xfrm>
          <a:prstGeom prst="line">
            <a:avLst/>
          </a:prstGeom>
          <a:ln w="41275">
            <a:solidFill>
              <a:srgbClr val="BF5700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304" name="TextBox 18"/>
          <p:cNvSpPr txBox="1"/>
          <p:nvPr/>
        </p:nvSpPr>
        <p:spPr>
          <a:xfrm>
            <a:off x="6247493" y="6540235"/>
            <a:ext cx="2787651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2016 | Coding Boot Camp - All Rights Reserved</a:t>
            </a:r>
          </a:p>
        </p:txBody>
      </p:sp>
      <p:pic>
        <p:nvPicPr>
          <p:cNvPr id="305" name="Content Placeholder 8" descr="Content Placeholder 8"/>
          <p:cNvPicPr>
            <a:picLocks noChangeAspect="1"/>
          </p:cNvPicPr>
          <p:nvPr/>
        </p:nvPicPr>
        <p:blipFill>
          <a:blip r:embed="rId2">
            <a:extLst/>
          </a:blip>
          <a:srcRect l="73429" t="14128" r="0" b="0"/>
          <a:stretch>
            <a:fillRect/>
          </a:stretch>
        </p:blipFill>
        <p:spPr>
          <a:xfrm>
            <a:off x="-5871" y="6400800"/>
            <a:ext cx="2179730" cy="481355"/>
          </a:xfrm>
          <a:prstGeom prst="rect">
            <a:avLst/>
          </a:prstGeom>
          <a:ln w="12700">
            <a:miter lim="400000"/>
          </a:ln>
        </p:spPr>
      </p:pic>
      <p:sp>
        <p:nvSpPr>
          <p:cNvPr id="30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Title Text"/>
          <p:cNvSpPr txBox="1"/>
          <p:nvPr>
            <p:ph type="title"/>
          </p:nvPr>
        </p:nvSpPr>
        <p:spPr>
          <a:xfrm>
            <a:off x="685800" y="2130426"/>
            <a:ext cx="7772400" cy="1470026"/>
          </a:xfrm>
          <a:prstGeom prst="rect">
            <a:avLst/>
          </a:prstGeom>
        </p:spPr>
        <p:txBody>
          <a:bodyPr/>
          <a:lstStyle>
            <a:lvl1pPr defTabSz="914400">
              <a:lnSpc>
                <a:spcPct val="90000"/>
              </a:lnSpc>
              <a:defRPr b="0" i="0" sz="4400">
                <a:solidFill>
                  <a:srgbClr val="0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321" name="Body Level One…"/>
          <p:cNvSpPr txBox="1"/>
          <p:nvPr>
            <p:ph type="body" sz="quarter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 defTabSz="914400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sz="2800">
                <a:solidFill>
                  <a:srgbClr val="888888"/>
                </a:solidFill>
              </a:defRPr>
            </a:lvl1pPr>
            <a:lvl2pPr marL="0" indent="342900" algn="ctr" defTabSz="914400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sz="2800">
                <a:solidFill>
                  <a:srgbClr val="888888"/>
                </a:solidFill>
              </a:defRPr>
            </a:lvl2pPr>
            <a:lvl3pPr marL="0" indent="685800" algn="ctr" defTabSz="914400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sz="2800">
                <a:solidFill>
                  <a:srgbClr val="888888"/>
                </a:solidFill>
              </a:defRPr>
            </a:lvl3pPr>
            <a:lvl4pPr marL="0" indent="1028700" algn="ctr" defTabSz="914400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sz="2800">
                <a:solidFill>
                  <a:srgbClr val="888888"/>
                </a:solidFill>
              </a:defRPr>
            </a:lvl4pPr>
            <a:lvl5pPr marL="0" indent="1371600" algn="ctr" defTabSz="914400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sz="2800">
                <a:solidFill>
                  <a:srgbClr val="888888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22" name="Slide Number"/>
          <p:cNvSpPr txBox="1"/>
          <p:nvPr>
            <p:ph type="sldNum" sz="quarter" idx="2"/>
          </p:nvPr>
        </p:nvSpPr>
        <p:spPr>
          <a:xfrm>
            <a:off x="8251368" y="6404292"/>
            <a:ext cx="263983" cy="269241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62626"/>
          </a:solidFill>
          <a:ln w="25400">
            <a:solidFill>
              <a:srgbClr val="3A5E8A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30" name="Flowchart: Process 7"/>
          <p:cNvSpPr/>
          <p:nvPr/>
        </p:nvSpPr>
        <p:spPr>
          <a:xfrm>
            <a:off x="426891" y="3737612"/>
            <a:ext cx="6335860" cy="3429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grpSp>
        <p:nvGrpSpPr>
          <p:cNvPr id="333" name="Group 11"/>
          <p:cNvGrpSpPr/>
          <p:nvPr/>
        </p:nvGrpSpPr>
        <p:grpSpPr>
          <a:xfrm>
            <a:off x="2831735" y="3945633"/>
            <a:ext cx="3917511" cy="486920"/>
            <a:chOff x="0" y="0"/>
            <a:chExt cx="3917510" cy="486919"/>
          </a:xfrm>
        </p:grpSpPr>
        <p:pic>
          <p:nvPicPr>
            <p:cNvPr id="331" name="Content Placeholder 8" descr="Content Placeholder 8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39450" t="0" r="0" b="0"/>
            <a:stretch>
              <a:fillRect/>
            </a:stretch>
          </p:blipFill>
          <p:spPr>
            <a:xfrm>
              <a:off x="402618" y="0"/>
              <a:ext cx="3514893" cy="48692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32" name="Content Placeholder 8" descr="Content Placeholder 8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0" r="92757" b="0"/>
            <a:stretch>
              <a:fillRect/>
            </a:stretch>
          </p:blipFill>
          <p:spPr>
            <a:xfrm>
              <a:off x="0" y="0"/>
              <a:ext cx="420451" cy="48692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34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35" name="Body Level One…"/>
          <p:cNvSpPr txBox="1"/>
          <p:nvPr>
            <p:ph type="body" sz="quarter" idx="1"/>
          </p:nvPr>
        </p:nvSpPr>
        <p:spPr>
          <a:xfrm>
            <a:off x="396991" y="2504043"/>
            <a:ext cx="2700337" cy="381001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557212" indent="-214313">
              <a:spcBef>
                <a:spcPts val="400"/>
              </a:spcBef>
              <a:buFontTx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857250" indent="-171450">
              <a:spcBef>
                <a:spcPts val="400"/>
              </a:spcBef>
              <a:buFontTx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200150" indent="-171450">
              <a:spcBef>
                <a:spcPts val="400"/>
              </a:spcBef>
              <a:buFontTx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543050" indent="-171450">
              <a:spcBef>
                <a:spcPts val="400"/>
              </a:spcBef>
              <a:buFontTx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36" name="Text Placeholder 19"/>
          <p:cNvSpPr/>
          <p:nvPr>
            <p:ph type="body" sz="quarter" idx="13"/>
          </p:nvPr>
        </p:nvSpPr>
        <p:spPr>
          <a:xfrm>
            <a:off x="396992" y="3998593"/>
            <a:ext cx="2270008" cy="381001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400"/>
              </a:spcBef>
              <a:buSzTx/>
              <a:buFontTx/>
              <a:buNone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37" name="TextBox 21"/>
          <p:cNvSpPr txBox="1"/>
          <p:nvPr/>
        </p:nvSpPr>
        <p:spPr>
          <a:xfrm>
            <a:off x="533400" y="6531609"/>
            <a:ext cx="2787650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2016 | Coding Boot Camp - All Rights Reserved</a:t>
            </a:r>
          </a:p>
        </p:txBody>
      </p:sp>
      <p:sp>
        <p:nvSpPr>
          <p:cNvPr id="33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traight Connector 11"/>
          <p:cNvSpPr/>
          <p:nvPr/>
        </p:nvSpPr>
        <p:spPr>
          <a:xfrm>
            <a:off x="0" y="653853"/>
            <a:ext cx="9144000" cy="1"/>
          </a:xfrm>
          <a:prstGeom prst="line">
            <a:avLst/>
          </a:prstGeom>
          <a:ln w="41275">
            <a:solidFill>
              <a:srgbClr val="262626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39" name="Flowchart: Process 12"/>
          <p:cNvSpPr/>
          <p:nvPr/>
        </p:nvSpPr>
        <p:spPr>
          <a:xfrm>
            <a:off x="-5872" y="6410337"/>
            <a:ext cx="9155743" cy="457748"/>
          </a:xfrm>
          <a:prstGeom prst="rect">
            <a:avLst/>
          </a:prstGeom>
          <a:solidFill>
            <a:srgbClr val="26262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0" name="TextBox 13"/>
          <p:cNvSpPr txBox="1"/>
          <p:nvPr/>
        </p:nvSpPr>
        <p:spPr>
          <a:xfrm>
            <a:off x="533400" y="6531609"/>
            <a:ext cx="2787650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2016 | Coding Boot Camp - All Rights Reserved</a:t>
            </a:r>
          </a:p>
        </p:txBody>
      </p:sp>
      <p:grpSp>
        <p:nvGrpSpPr>
          <p:cNvPr id="43" name="Group 14"/>
          <p:cNvGrpSpPr/>
          <p:nvPr/>
        </p:nvGrpSpPr>
        <p:grpSpPr>
          <a:xfrm>
            <a:off x="5232359" y="6411722"/>
            <a:ext cx="3917511" cy="486920"/>
            <a:chOff x="0" y="0"/>
            <a:chExt cx="3917510" cy="486919"/>
          </a:xfrm>
        </p:grpSpPr>
        <p:pic>
          <p:nvPicPr>
            <p:cNvPr id="41" name="Content Placeholder 8" descr="Content Placeholder 8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39450" t="0" r="0" b="0"/>
            <a:stretch>
              <a:fillRect/>
            </a:stretch>
          </p:blipFill>
          <p:spPr>
            <a:xfrm>
              <a:off x="402618" y="0"/>
              <a:ext cx="3514893" cy="48692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2" name="Content Placeholder 8" descr="Content Placeholder 8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0" r="92757" b="0"/>
            <a:stretch>
              <a:fillRect/>
            </a:stretch>
          </p:blipFill>
          <p:spPr>
            <a:xfrm>
              <a:off x="0" y="0"/>
              <a:ext cx="420451" cy="48692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44" name="Title Text"/>
          <p:cNvSpPr txBox="1"/>
          <p:nvPr>
            <p:ph type="title"/>
          </p:nvPr>
        </p:nvSpPr>
        <p:spPr>
          <a:xfrm>
            <a:off x="304800" y="0"/>
            <a:ext cx="5470527" cy="653854"/>
          </a:xfrm>
          <a:prstGeom prst="rect">
            <a:avLst/>
          </a:prstGeom>
        </p:spPr>
        <p:txBody>
          <a:bodyPr/>
          <a:lstStyle>
            <a:lvl1pPr>
              <a:defRPr i="0" sz="2400">
                <a:solidFill>
                  <a:srgbClr val="000000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4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Straight Connector 11"/>
          <p:cNvSpPr/>
          <p:nvPr/>
        </p:nvSpPr>
        <p:spPr>
          <a:xfrm>
            <a:off x="0" y="653853"/>
            <a:ext cx="9144000" cy="1"/>
          </a:xfrm>
          <a:prstGeom prst="line">
            <a:avLst/>
          </a:prstGeom>
          <a:ln w="41275">
            <a:solidFill>
              <a:srgbClr val="262626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354" name="Flowchart: Process 12"/>
          <p:cNvSpPr/>
          <p:nvPr/>
        </p:nvSpPr>
        <p:spPr>
          <a:xfrm>
            <a:off x="-5872" y="6410337"/>
            <a:ext cx="9155743" cy="457748"/>
          </a:xfrm>
          <a:prstGeom prst="rect">
            <a:avLst/>
          </a:prstGeom>
          <a:solidFill>
            <a:srgbClr val="26262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55" name="TextBox 13"/>
          <p:cNvSpPr txBox="1"/>
          <p:nvPr/>
        </p:nvSpPr>
        <p:spPr>
          <a:xfrm>
            <a:off x="533400" y="6531609"/>
            <a:ext cx="2787650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2016 | Coding Boot Camp - All Rights Reserved</a:t>
            </a:r>
          </a:p>
        </p:txBody>
      </p:sp>
      <p:grpSp>
        <p:nvGrpSpPr>
          <p:cNvPr id="358" name="Group 14"/>
          <p:cNvGrpSpPr/>
          <p:nvPr/>
        </p:nvGrpSpPr>
        <p:grpSpPr>
          <a:xfrm>
            <a:off x="5232359" y="6411722"/>
            <a:ext cx="3917511" cy="486920"/>
            <a:chOff x="0" y="0"/>
            <a:chExt cx="3917510" cy="486919"/>
          </a:xfrm>
        </p:grpSpPr>
        <p:pic>
          <p:nvPicPr>
            <p:cNvPr id="356" name="Content Placeholder 8" descr="Content Placeholder 8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39450" t="0" r="0" b="0"/>
            <a:stretch>
              <a:fillRect/>
            </a:stretch>
          </p:blipFill>
          <p:spPr>
            <a:xfrm>
              <a:off x="402618" y="0"/>
              <a:ext cx="3514893" cy="48692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57" name="Content Placeholder 8" descr="Content Placeholder 8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0" r="92757" b="0"/>
            <a:stretch>
              <a:fillRect/>
            </a:stretch>
          </p:blipFill>
          <p:spPr>
            <a:xfrm>
              <a:off x="0" y="0"/>
              <a:ext cx="420451" cy="48692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59" name="Title Text"/>
          <p:cNvSpPr txBox="1"/>
          <p:nvPr>
            <p:ph type="title"/>
          </p:nvPr>
        </p:nvSpPr>
        <p:spPr>
          <a:xfrm>
            <a:off x="304800" y="0"/>
            <a:ext cx="5470527" cy="653854"/>
          </a:xfrm>
          <a:prstGeom prst="rect">
            <a:avLst/>
          </a:prstGeom>
        </p:spPr>
        <p:txBody>
          <a:bodyPr/>
          <a:lstStyle>
            <a:lvl1pPr>
              <a:defRPr i="0" sz="2400">
                <a:solidFill>
                  <a:srgbClr val="000000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36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Picture 15" descr="Picture 1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6864081"/>
          </a:xfrm>
          <a:prstGeom prst="rect">
            <a:avLst/>
          </a:prstGeom>
          <a:ln w="12700">
            <a:miter lim="400000"/>
          </a:ln>
        </p:spPr>
      </p:pic>
      <p:sp>
        <p:nvSpPr>
          <p:cNvPr id="368" name="Flowchart: Process 7"/>
          <p:cNvSpPr/>
          <p:nvPr/>
        </p:nvSpPr>
        <p:spPr>
          <a:xfrm>
            <a:off x="426891" y="3737612"/>
            <a:ext cx="6335860" cy="3429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69" name="Title 1"/>
          <p:cNvSpPr txBox="1"/>
          <p:nvPr/>
        </p:nvSpPr>
        <p:spPr>
          <a:xfrm>
            <a:off x="426891" y="3962400"/>
            <a:ext cx="3535509" cy="4533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90" tIns="34290" rIns="34290" bIns="34290" anchor="ctr">
            <a:normAutofit fontScale="100000" lnSpcReduction="0"/>
          </a:bodyPr>
          <a:lstStyle>
            <a:lvl1pPr>
              <a:defRPr b="1" sz="1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Rutgers Coding Bootcamp |</a:t>
            </a:r>
          </a:p>
        </p:txBody>
      </p:sp>
      <p:sp>
        <p:nvSpPr>
          <p:cNvPr id="370" name="TextBox 17"/>
          <p:cNvSpPr txBox="1"/>
          <p:nvPr/>
        </p:nvSpPr>
        <p:spPr>
          <a:xfrm>
            <a:off x="6247493" y="6540235"/>
            <a:ext cx="2787651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2016 | Coding Boot Camp - All Rights Reserved</a:t>
            </a:r>
          </a:p>
        </p:txBody>
      </p:sp>
      <p:sp>
        <p:nvSpPr>
          <p:cNvPr id="371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914400">
              <a:lnSpc>
                <a:spcPct val="90000"/>
              </a:lnSpc>
              <a:defRPr i="0"/>
            </a:lvl1pPr>
          </a:lstStyle>
          <a:p>
            <a:pPr/>
            <a:r>
              <a:t>Title Text</a:t>
            </a:r>
          </a:p>
        </p:txBody>
      </p:sp>
      <p:sp>
        <p:nvSpPr>
          <p:cNvPr id="372" name="Body Level One…"/>
          <p:cNvSpPr txBox="1"/>
          <p:nvPr>
            <p:ph type="body" sz="quarter" idx="1"/>
          </p:nvPr>
        </p:nvSpPr>
        <p:spPr>
          <a:xfrm>
            <a:off x="3962400" y="4037683"/>
            <a:ext cx="2270008" cy="381001"/>
          </a:xfrm>
          <a:prstGeom prst="rect">
            <a:avLst/>
          </a:prstGeom>
        </p:spPr>
        <p:txBody>
          <a:bodyPr/>
          <a:lstStyle>
            <a:lvl1pPr marL="0" indent="0" defTabSz="914400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indent="-228600" defTabSz="914400">
              <a:lnSpc>
                <a:spcPct val="90000"/>
              </a:lnSpc>
              <a:spcBef>
                <a:spcPts val="1000"/>
              </a:spcBef>
              <a:buFontTx/>
              <a:buChar char="•"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defTabSz="914400">
              <a:lnSpc>
                <a:spcPct val="90000"/>
              </a:lnSpc>
              <a:spcBef>
                <a:spcPts val="1000"/>
              </a:spcBef>
              <a:buFontTx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indent="-228600" defTabSz="914400">
              <a:lnSpc>
                <a:spcPct val="90000"/>
              </a:lnSpc>
              <a:spcBef>
                <a:spcPts val="1000"/>
              </a:spcBef>
              <a:buFontTx/>
              <a:buChar char="•"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indent="-228600" defTabSz="914400">
              <a:lnSpc>
                <a:spcPct val="90000"/>
              </a:lnSpc>
              <a:spcBef>
                <a:spcPts val="1000"/>
              </a:spcBef>
              <a:buFontTx/>
              <a:buChar char="•"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73" name="Text Placeholder 19"/>
          <p:cNvSpPr/>
          <p:nvPr>
            <p:ph type="body" sz="quarter" idx="13"/>
          </p:nvPr>
        </p:nvSpPr>
        <p:spPr>
          <a:xfrm>
            <a:off x="396990" y="2504043"/>
            <a:ext cx="2700339" cy="381001"/>
          </a:xfrm>
          <a:prstGeom prst="rect">
            <a:avLst/>
          </a:prstGeom>
        </p:spPr>
        <p:txBody>
          <a:bodyPr/>
          <a:lstStyle/>
          <a:p>
            <a:pPr marL="0" indent="0" defTabSz="914400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7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1" name="Picture 7" descr="Picture 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6864081"/>
          </a:xfrm>
          <a:prstGeom prst="rect">
            <a:avLst/>
          </a:prstGeom>
          <a:ln w="12700">
            <a:miter lim="400000"/>
          </a:ln>
        </p:spPr>
      </p:pic>
      <p:sp>
        <p:nvSpPr>
          <p:cNvPr id="382" name="Flowchart: Process 16"/>
          <p:cNvSpPr/>
          <p:nvPr/>
        </p:nvSpPr>
        <p:spPr>
          <a:xfrm>
            <a:off x="426891" y="3737612"/>
            <a:ext cx="6335860" cy="3429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</a:defRPr>
            </a:pPr>
          </a:p>
        </p:txBody>
      </p:sp>
      <p:sp>
        <p:nvSpPr>
          <p:cNvPr id="383" name="TextBox 6"/>
          <p:cNvSpPr txBox="1"/>
          <p:nvPr/>
        </p:nvSpPr>
        <p:spPr>
          <a:xfrm>
            <a:off x="6247493" y="6540235"/>
            <a:ext cx="2787651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2016 | Coding Boot Camp - All Rights Reserved</a:t>
            </a:r>
          </a:p>
        </p:txBody>
      </p:sp>
      <p:sp>
        <p:nvSpPr>
          <p:cNvPr id="384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914400">
              <a:lnSpc>
                <a:spcPct val="90000"/>
              </a:lnSpc>
            </a:lvl1pPr>
          </a:lstStyle>
          <a:p>
            <a:pPr/>
            <a:r>
              <a:t>Title Text</a:t>
            </a:r>
          </a:p>
        </p:txBody>
      </p:sp>
      <p:sp>
        <p:nvSpPr>
          <p:cNvPr id="38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Flowchart: Process 9"/>
          <p:cNvSpPr/>
          <p:nvPr/>
        </p:nvSpPr>
        <p:spPr>
          <a:xfrm>
            <a:off x="-5872" y="6410337"/>
            <a:ext cx="9155743" cy="457748"/>
          </a:xfrm>
          <a:prstGeom prst="rect">
            <a:avLst/>
          </a:prstGeom>
          <a:solidFill>
            <a:srgbClr val="D1103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93" name="TextBox 13"/>
          <p:cNvSpPr txBox="1"/>
          <p:nvPr/>
        </p:nvSpPr>
        <p:spPr>
          <a:xfrm>
            <a:off x="533400" y="6531609"/>
            <a:ext cx="2787650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2016 | UCFB - All Rights Reserved</a:t>
            </a:r>
          </a:p>
        </p:txBody>
      </p:sp>
      <p:sp>
        <p:nvSpPr>
          <p:cNvPr id="394" name="Title Text"/>
          <p:cNvSpPr txBox="1"/>
          <p:nvPr>
            <p:ph type="title"/>
          </p:nvPr>
        </p:nvSpPr>
        <p:spPr>
          <a:xfrm>
            <a:off x="304800" y="0"/>
            <a:ext cx="5470527" cy="653854"/>
          </a:xfrm>
          <a:prstGeom prst="rect">
            <a:avLst/>
          </a:prstGeom>
        </p:spPr>
        <p:txBody>
          <a:bodyPr/>
          <a:lstStyle>
            <a:lvl1pPr defTabSz="914400">
              <a:lnSpc>
                <a:spcPct val="90000"/>
              </a:lnSpc>
              <a:defRPr i="0" sz="2400">
                <a:solidFill>
                  <a:srgbClr val="000000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395" name="Straight Connector 8"/>
          <p:cNvSpPr/>
          <p:nvPr/>
        </p:nvSpPr>
        <p:spPr>
          <a:xfrm>
            <a:off x="0" y="653853"/>
            <a:ext cx="9144000" cy="1"/>
          </a:xfrm>
          <a:prstGeom prst="line">
            <a:avLst/>
          </a:prstGeom>
          <a:ln w="41275">
            <a:solidFill>
              <a:srgbClr val="C83232"/>
            </a:solidFill>
            <a:miter/>
          </a:ln>
        </p:spPr>
        <p:txBody>
          <a:bodyPr lIns="45719" rIns="45719"/>
          <a:lstStyle/>
          <a:p>
            <a:pPr/>
          </a:p>
        </p:txBody>
      </p:sp>
      <p:pic>
        <p:nvPicPr>
          <p:cNvPr id="396" name="Picture 10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5871" y="6410337"/>
            <a:ext cx="3968271" cy="447663"/>
          </a:xfrm>
          <a:prstGeom prst="rect">
            <a:avLst/>
          </a:prstGeom>
          <a:ln w="12700">
            <a:miter lim="400000"/>
          </a:ln>
        </p:spPr>
      </p:pic>
      <p:sp>
        <p:nvSpPr>
          <p:cNvPr id="397" name="TextBox 18"/>
          <p:cNvSpPr txBox="1"/>
          <p:nvPr/>
        </p:nvSpPr>
        <p:spPr>
          <a:xfrm>
            <a:off x="6247493" y="6540235"/>
            <a:ext cx="2787651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2016 | Coding Boot Camp - All Rights Reserved</a:t>
            </a:r>
          </a:p>
        </p:txBody>
      </p:sp>
      <p:sp>
        <p:nvSpPr>
          <p:cNvPr id="39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Slide Number"/>
          <p:cNvSpPr txBox="1"/>
          <p:nvPr>
            <p:ph type="sldNum" sz="quarter" idx="2"/>
          </p:nvPr>
        </p:nvSpPr>
        <p:spPr>
          <a:xfrm>
            <a:off x="8251368" y="6404292"/>
            <a:ext cx="263983" cy="269241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Slide">
    <p:bg>
      <p:bgPr>
        <a:solidFill>
          <a:srgbClr val="4040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Rectangle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  <a:ln w="12700">
            <a:solidFill>
              <a:srgbClr val="42719B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13" name="Flowchart: Process 7"/>
          <p:cNvSpPr/>
          <p:nvPr/>
        </p:nvSpPr>
        <p:spPr>
          <a:xfrm>
            <a:off x="426891" y="3737612"/>
            <a:ext cx="6335860" cy="3429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14" name="Title 1"/>
          <p:cNvSpPr txBox="1"/>
          <p:nvPr/>
        </p:nvSpPr>
        <p:spPr>
          <a:xfrm>
            <a:off x="426891" y="3962400"/>
            <a:ext cx="3535509" cy="4533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90" tIns="34290" rIns="34290" bIns="34290" anchor="ctr">
            <a:normAutofit fontScale="100000" lnSpcReduction="0"/>
          </a:bodyPr>
          <a:lstStyle>
            <a:lvl1pPr>
              <a:defRPr b="1" sz="1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The Coding Bootcamp |</a:t>
            </a:r>
          </a:p>
        </p:txBody>
      </p:sp>
      <p:sp>
        <p:nvSpPr>
          <p:cNvPr id="415" name="TextBox 17"/>
          <p:cNvSpPr txBox="1"/>
          <p:nvPr/>
        </p:nvSpPr>
        <p:spPr>
          <a:xfrm>
            <a:off x="6247493" y="6540235"/>
            <a:ext cx="2787651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2016 | Coding Boot Camp - All Rights Reserved</a:t>
            </a:r>
          </a:p>
        </p:txBody>
      </p:sp>
      <p:sp>
        <p:nvSpPr>
          <p:cNvPr id="41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914400">
              <a:lnSpc>
                <a:spcPct val="90000"/>
              </a:lnSpc>
              <a:defRPr i="0"/>
            </a:lvl1pPr>
          </a:lstStyle>
          <a:p>
            <a:pPr/>
            <a:r>
              <a:t>Title Text</a:t>
            </a:r>
          </a:p>
        </p:txBody>
      </p:sp>
      <p:sp>
        <p:nvSpPr>
          <p:cNvPr id="417" name="Body Level One…"/>
          <p:cNvSpPr txBox="1"/>
          <p:nvPr>
            <p:ph type="body" sz="quarter" idx="1"/>
          </p:nvPr>
        </p:nvSpPr>
        <p:spPr>
          <a:xfrm>
            <a:off x="3370402" y="4034788"/>
            <a:ext cx="2270008" cy="381001"/>
          </a:xfrm>
          <a:prstGeom prst="rect">
            <a:avLst/>
          </a:prstGeom>
        </p:spPr>
        <p:txBody>
          <a:bodyPr/>
          <a:lstStyle>
            <a:lvl1pPr marL="0" indent="0" defTabSz="914400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indent="-228600" defTabSz="914400">
              <a:lnSpc>
                <a:spcPct val="90000"/>
              </a:lnSpc>
              <a:spcBef>
                <a:spcPts val="1000"/>
              </a:spcBef>
              <a:buFontTx/>
              <a:buChar char="•"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defTabSz="914400">
              <a:lnSpc>
                <a:spcPct val="90000"/>
              </a:lnSpc>
              <a:spcBef>
                <a:spcPts val="1000"/>
              </a:spcBef>
              <a:buFontTx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indent="-228600" defTabSz="914400">
              <a:lnSpc>
                <a:spcPct val="90000"/>
              </a:lnSpc>
              <a:spcBef>
                <a:spcPts val="1000"/>
              </a:spcBef>
              <a:buFontTx/>
              <a:buChar char="•"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indent="-228600" defTabSz="914400">
              <a:lnSpc>
                <a:spcPct val="90000"/>
              </a:lnSpc>
              <a:spcBef>
                <a:spcPts val="1000"/>
              </a:spcBef>
              <a:buFontTx/>
              <a:buChar char="•"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8" name="Text Placeholder 19"/>
          <p:cNvSpPr/>
          <p:nvPr>
            <p:ph type="body" sz="quarter" idx="13"/>
          </p:nvPr>
        </p:nvSpPr>
        <p:spPr>
          <a:xfrm>
            <a:off x="396990" y="2504043"/>
            <a:ext cx="2700339" cy="381001"/>
          </a:xfrm>
          <a:prstGeom prst="rect">
            <a:avLst/>
          </a:prstGeom>
        </p:spPr>
        <p:txBody>
          <a:bodyPr/>
          <a:lstStyle/>
          <a:p>
            <a:pPr marL="0" indent="0" defTabSz="914400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1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1_Blank">
    <p:bg>
      <p:bgPr>
        <a:solidFill>
          <a:srgbClr val="4040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Rectangle 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  <a:ln w="12700">
            <a:solidFill>
              <a:srgbClr val="42719B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27" name="Flowchart: Process 16"/>
          <p:cNvSpPr/>
          <p:nvPr/>
        </p:nvSpPr>
        <p:spPr>
          <a:xfrm>
            <a:off x="426891" y="3737612"/>
            <a:ext cx="6335860" cy="3429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</a:defRPr>
            </a:pPr>
          </a:p>
        </p:txBody>
      </p:sp>
      <p:sp>
        <p:nvSpPr>
          <p:cNvPr id="428" name="TextBox 6"/>
          <p:cNvSpPr txBox="1"/>
          <p:nvPr/>
        </p:nvSpPr>
        <p:spPr>
          <a:xfrm>
            <a:off x="6247493" y="6540235"/>
            <a:ext cx="2787651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2016 | Coding Boot Camp - All Rights Reserved</a:t>
            </a:r>
          </a:p>
        </p:txBody>
      </p:sp>
      <p:sp>
        <p:nvSpPr>
          <p:cNvPr id="429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914400">
              <a:lnSpc>
                <a:spcPct val="90000"/>
              </a:lnSpc>
            </a:lvl1pPr>
          </a:lstStyle>
          <a:p>
            <a:pPr/>
            <a:r>
              <a:t>Title Text</a:t>
            </a:r>
          </a:p>
        </p:txBody>
      </p:sp>
      <p:sp>
        <p:nvSpPr>
          <p:cNvPr id="43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Flowchart: Process 5"/>
          <p:cNvSpPr/>
          <p:nvPr/>
        </p:nvSpPr>
        <p:spPr>
          <a:xfrm>
            <a:off x="-1" y="6418964"/>
            <a:ext cx="9155743" cy="457748"/>
          </a:xfrm>
          <a:prstGeom prst="rect">
            <a:avLst/>
          </a:prstGeom>
          <a:solidFill>
            <a:srgbClr val="1D1A3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38" name="Title Text"/>
          <p:cNvSpPr txBox="1"/>
          <p:nvPr>
            <p:ph type="title"/>
          </p:nvPr>
        </p:nvSpPr>
        <p:spPr>
          <a:xfrm>
            <a:off x="304800" y="0"/>
            <a:ext cx="5470527" cy="653854"/>
          </a:xfrm>
          <a:prstGeom prst="rect">
            <a:avLst/>
          </a:prstGeom>
        </p:spPr>
        <p:txBody>
          <a:bodyPr/>
          <a:lstStyle>
            <a:lvl1pPr defTabSz="914400">
              <a:lnSpc>
                <a:spcPct val="90000"/>
              </a:lnSpc>
              <a:defRPr i="0" sz="2400">
                <a:solidFill>
                  <a:srgbClr val="000000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439" name="TextBox 18"/>
          <p:cNvSpPr txBox="1"/>
          <p:nvPr/>
        </p:nvSpPr>
        <p:spPr>
          <a:xfrm>
            <a:off x="6247493" y="6540235"/>
            <a:ext cx="2787651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2016 | Coding Boot Camp - All Rights Reserved</a:t>
            </a:r>
          </a:p>
        </p:txBody>
      </p:sp>
      <p:sp>
        <p:nvSpPr>
          <p:cNvPr id="440" name="Straight Connector 6"/>
          <p:cNvSpPr/>
          <p:nvPr/>
        </p:nvSpPr>
        <p:spPr>
          <a:xfrm>
            <a:off x="0" y="653853"/>
            <a:ext cx="9144000" cy="1"/>
          </a:xfrm>
          <a:prstGeom prst="line">
            <a:avLst/>
          </a:prstGeom>
          <a:ln w="41275">
            <a:solidFill>
              <a:srgbClr val="C83232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4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Slide">
    <p:bg>
      <p:bgPr>
        <a:solidFill>
          <a:srgbClr val="BF57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Flowchart: Process 7"/>
          <p:cNvSpPr/>
          <p:nvPr/>
        </p:nvSpPr>
        <p:spPr>
          <a:xfrm flipV="1">
            <a:off x="426891" y="3691892"/>
            <a:ext cx="6888310" cy="4572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49" name="Title 1"/>
          <p:cNvSpPr txBox="1"/>
          <p:nvPr/>
        </p:nvSpPr>
        <p:spPr>
          <a:xfrm>
            <a:off x="426892" y="3963846"/>
            <a:ext cx="4678508" cy="4533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90" tIns="34290" rIns="34290" bIns="34290" anchor="ctr">
            <a:normAutofit fontScale="100000" lnSpcReduction="0"/>
          </a:bodyPr>
          <a:lstStyle>
            <a:lvl1pPr>
              <a:defRPr b="1" sz="1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The Coding Bootcamp at UT Austin | </a:t>
            </a:r>
          </a:p>
        </p:txBody>
      </p:sp>
      <p:sp>
        <p:nvSpPr>
          <p:cNvPr id="450" name="TextBox 17"/>
          <p:cNvSpPr txBox="1"/>
          <p:nvPr/>
        </p:nvSpPr>
        <p:spPr>
          <a:xfrm>
            <a:off x="6247493" y="6540235"/>
            <a:ext cx="2787651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2016 | Coding Boot Camp - All Rights Reserved</a:t>
            </a:r>
          </a:p>
        </p:txBody>
      </p:sp>
      <p:sp>
        <p:nvSpPr>
          <p:cNvPr id="451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914400">
              <a:lnSpc>
                <a:spcPct val="90000"/>
              </a:lnSpc>
              <a:defRPr i="0"/>
            </a:lvl1pPr>
          </a:lstStyle>
          <a:p>
            <a:pPr/>
            <a:r>
              <a:t>Title Text</a:t>
            </a:r>
          </a:p>
        </p:txBody>
      </p:sp>
      <p:sp>
        <p:nvSpPr>
          <p:cNvPr id="452" name="Body Level One…"/>
          <p:cNvSpPr txBox="1"/>
          <p:nvPr>
            <p:ph type="body" sz="quarter" idx="1"/>
          </p:nvPr>
        </p:nvSpPr>
        <p:spPr>
          <a:xfrm>
            <a:off x="4953000" y="4036236"/>
            <a:ext cx="2270008" cy="381001"/>
          </a:xfrm>
          <a:prstGeom prst="rect">
            <a:avLst/>
          </a:prstGeom>
        </p:spPr>
        <p:txBody>
          <a:bodyPr/>
          <a:lstStyle>
            <a:lvl1pPr marL="0" indent="0" defTabSz="914400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b="1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62939" indent="-205739" defTabSz="914400">
              <a:lnSpc>
                <a:spcPct val="90000"/>
              </a:lnSpc>
              <a:spcBef>
                <a:spcPts val="1000"/>
              </a:spcBef>
              <a:buFontTx/>
              <a:buChar char="•"/>
              <a:defRPr b="1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20139" indent="-205739" defTabSz="914400">
              <a:lnSpc>
                <a:spcPct val="90000"/>
              </a:lnSpc>
              <a:spcBef>
                <a:spcPts val="1000"/>
              </a:spcBef>
              <a:buFontTx/>
              <a:defRPr b="1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577339" indent="-205739" defTabSz="914400">
              <a:lnSpc>
                <a:spcPct val="90000"/>
              </a:lnSpc>
              <a:spcBef>
                <a:spcPts val="1000"/>
              </a:spcBef>
              <a:buFontTx/>
              <a:buChar char="•"/>
              <a:defRPr b="1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34539" indent="-205739" defTabSz="914400">
              <a:lnSpc>
                <a:spcPct val="90000"/>
              </a:lnSpc>
              <a:spcBef>
                <a:spcPts val="1000"/>
              </a:spcBef>
              <a:buFontTx/>
              <a:buChar char="•"/>
              <a:defRPr b="1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53" name="Text Placeholder 19"/>
          <p:cNvSpPr/>
          <p:nvPr>
            <p:ph type="body" sz="quarter" idx="13"/>
          </p:nvPr>
        </p:nvSpPr>
        <p:spPr>
          <a:xfrm>
            <a:off x="396990" y="2504043"/>
            <a:ext cx="2700339" cy="381001"/>
          </a:xfrm>
          <a:prstGeom prst="rect">
            <a:avLst/>
          </a:prstGeom>
        </p:spPr>
        <p:txBody>
          <a:bodyPr/>
          <a:lstStyle/>
          <a:p>
            <a:pPr marL="0" indent="0" defTabSz="914400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pic>
        <p:nvPicPr>
          <p:cNvPr id="454" name="Content Placeholder 8" descr="Content Placeholder 8"/>
          <p:cNvPicPr>
            <a:picLocks noChangeAspect="1"/>
          </p:cNvPicPr>
          <p:nvPr/>
        </p:nvPicPr>
        <p:blipFill>
          <a:blip r:embed="rId2">
            <a:extLst/>
          </a:blip>
          <a:srcRect l="0" t="10220" r="0" b="0"/>
          <a:stretch>
            <a:fillRect/>
          </a:stretch>
        </p:blipFill>
        <p:spPr>
          <a:xfrm>
            <a:off x="0" y="-1"/>
            <a:ext cx="9144000" cy="560978"/>
          </a:xfrm>
          <a:prstGeom prst="rect">
            <a:avLst/>
          </a:prstGeom>
          <a:ln w="12700">
            <a:miter lim="400000"/>
          </a:ln>
        </p:spPr>
      </p:pic>
      <p:sp>
        <p:nvSpPr>
          <p:cNvPr id="45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15" descr="Picture 1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6864081"/>
          </a:xfrm>
          <a:prstGeom prst="rect">
            <a:avLst/>
          </a:prstGeom>
          <a:ln w="12700">
            <a:miter lim="400000"/>
          </a:ln>
        </p:spPr>
      </p:pic>
      <p:sp>
        <p:nvSpPr>
          <p:cNvPr id="53" name="Flowchart: Process 7"/>
          <p:cNvSpPr/>
          <p:nvPr/>
        </p:nvSpPr>
        <p:spPr>
          <a:xfrm>
            <a:off x="426891" y="3737612"/>
            <a:ext cx="6335860" cy="3429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4" name="Title 1"/>
          <p:cNvSpPr txBox="1"/>
          <p:nvPr/>
        </p:nvSpPr>
        <p:spPr>
          <a:xfrm>
            <a:off x="426891" y="3962400"/>
            <a:ext cx="3535509" cy="4533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90" tIns="34290" rIns="34290" bIns="34290" anchor="ctr">
            <a:normAutofit fontScale="100000" lnSpcReduction="0"/>
          </a:bodyPr>
          <a:lstStyle>
            <a:lvl1pPr>
              <a:defRPr b="1" sz="1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Rutgers Coding Bootcamp |</a:t>
            </a:r>
          </a:p>
        </p:txBody>
      </p:sp>
      <p:sp>
        <p:nvSpPr>
          <p:cNvPr id="55" name="TextBox 17"/>
          <p:cNvSpPr txBox="1"/>
          <p:nvPr/>
        </p:nvSpPr>
        <p:spPr>
          <a:xfrm>
            <a:off x="6247493" y="6540235"/>
            <a:ext cx="2787651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2016 | Coding Boot Camp - All Rights Reserved</a:t>
            </a:r>
          </a:p>
        </p:txBody>
      </p:sp>
      <p:sp>
        <p:nvSpPr>
          <p:cNvPr id="5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914400">
              <a:lnSpc>
                <a:spcPct val="90000"/>
              </a:lnSpc>
              <a:defRPr i="0"/>
            </a:lvl1pPr>
          </a:lstStyle>
          <a:p>
            <a:pPr/>
            <a:r>
              <a:t>Title Text</a:t>
            </a:r>
          </a:p>
        </p:txBody>
      </p:sp>
      <p:sp>
        <p:nvSpPr>
          <p:cNvPr id="57" name="Body Level One…"/>
          <p:cNvSpPr txBox="1"/>
          <p:nvPr>
            <p:ph type="body" sz="quarter" idx="1"/>
          </p:nvPr>
        </p:nvSpPr>
        <p:spPr>
          <a:xfrm>
            <a:off x="3962400" y="4037683"/>
            <a:ext cx="2270008" cy="381001"/>
          </a:xfrm>
          <a:prstGeom prst="rect">
            <a:avLst/>
          </a:prstGeom>
        </p:spPr>
        <p:txBody>
          <a:bodyPr/>
          <a:lstStyle>
            <a:lvl1pPr marL="0" indent="0" defTabSz="914400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indent="-228600" defTabSz="914400">
              <a:lnSpc>
                <a:spcPct val="90000"/>
              </a:lnSpc>
              <a:spcBef>
                <a:spcPts val="1000"/>
              </a:spcBef>
              <a:buFontTx/>
              <a:buChar char="•"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defTabSz="914400">
              <a:lnSpc>
                <a:spcPct val="90000"/>
              </a:lnSpc>
              <a:spcBef>
                <a:spcPts val="1000"/>
              </a:spcBef>
              <a:buFontTx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indent="-228600" defTabSz="914400">
              <a:lnSpc>
                <a:spcPct val="90000"/>
              </a:lnSpc>
              <a:spcBef>
                <a:spcPts val="1000"/>
              </a:spcBef>
              <a:buFontTx/>
              <a:buChar char="•"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indent="-228600" defTabSz="914400">
              <a:lnSpc>
                <a:spcPct val="90000"/>
              </a:lnSpc>
              <a:spcBef>
                <a:spcPts val="1000"/>
              </a:spcBef>
              <a:buFontTx/>
              <a:buChar char="•"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Text Placeholder 19"/>
          <p:cNvSpPr/>
          <p:nvPr>
            <p:ph type="body" sz="quarter" idx="13"/>
          </p:nvPr>
        </p:nvSpPr>
        <p:spPr>
          <a:xfrm>
            <a:off x="396990" y="2504043"/>
            <a:ext cx="2700339" cy="381001"/>
          </a:xfrm>
          <a:prstGeom prst="rect">
            <a:avLst/>
          </a:prstGeom>
        </p:spPr>
        <p:txBody>
          <a:bodyPr/>
          <a:lstStyle/>
          <a:p>
            <a:pPr marL="0" indent="0" defTabSz="914400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1_Blank">
    <p:bg>
      <p:bgPr>
        <a:solidFill>
          <a:srgbClr val="BF57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Flowchart: Process 16"/>
          <p:cNvSpPr/>
          <p:nvPr/>
        </p:nvSpPr>
        <p:spPr>
          <a:xfrm>
            <a:off x="426891" y="3737612"/>
            <a:ext cx="6335860" cy="3429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</a:defRPr>
            </a:pPr>
          </a:p>
        </p:txBody>
      </p:sp>
      <p:sp>
        <p:nvSpPr>
          <p:cNvPr id="463" name="TextBox 6"/>
          <p:cNvSpPr txBox="1"/>
          <p:nvPr/>
        </p:nvSpPr>
        <p:spPr>
          <a:xfrm>
            <a:off x="6247493" y="6540235"/>
            <a:ext cx="2787651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2016 | Coding Boot Camp - All Rights Reserved</a:t>
            </a:r>
          </a:p>
        </p:txBody>
      </p:sp>
      <p:sp>
        <p:nvSpPr>
          <p:cNvPr id="464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914400">
              <a:lnSpc>
                <a:spcPct val="90000"/>
              </a:lnSpc>
            </a:lvl1pPr>
          </a:lstStyle>
          <a:p>
            <a:pPr/>
            <a:r>
              <a:t>Title Text</a:t>
            </a:r>
          </a:p>
        </p:txBody>
      </p:sp>
      <p:sp>
        <p:nvSpPr>
          <p:cNvPr id="46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Flowchart: Process 9"/>
          <p:cNvSpPr/>
          <p:nvPr/>
        </p:nvSpPr>
        <p:spPr>
          <a:xfrm>
            <a:off x="-5872" y="6410337"/>
            <a:ext cx="9155743" cy="457748"/>
          </a:xfrm>
          <a:prstGeom prst="rect">
            <a:avLst/>
          </a:prstGeom>
          <a:solidFill>
            <a:srgbClr val="BF570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73" name="Title Text"/>
          <p:cNvSpPr txBox="1"/>
          <p:nvPr>
            <p:ph type="title"/>
          </p:nvPr>
        </p:nvSpPr>
        <p:spPr>
          <a:xfrm>
            <a:off x="304800" y="0"/>
            <a:ext cx="5470527" cy="653854"/>
          </a:xfrm>
          <a:prstGeom prst="rect">
            <a:avLst/>
          </a:prstGeom>
        </p:spPr>
        <p:txBody>
          <a:bodyPr/>
          <a:lstStyle>
            <a:lvl1pPr defTabSz="914400">
              <a:lnSpc>
                <a:spcPct val="90000"/>
              </a:lnSpc>
              <a:defRPr i="0" sz="2400">
                <a:solidFill>
                  <a:srgbClr val="000000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474" name="Straight Connector 8"/>
          <p:cNvSpPr/>
          <p:nvPr/>
        </p:nvSpPr>
        <p:spPr>
          <a:xfrm>
            <a:off x="0" y="653853"/>
            <a:ext cx="9144000" cy="1"/>
          </a:xfrm>
          <a:prstGeom prst="line">
            <a:avLst/>
          </a:prstGeom>
          <a:ln w="41275">
            <a:solidFill>
              <a:srgbClr val="BF5700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475" name="TextBox 18"/>
          <p:cNvSpPr txBox="1"/>
          <p:nvPr/>
        </p:nvSpPr>
        <p:spPr>
          <a:xfrm>
            <a:off x="6247493" y="6540235"/>
            <a:ext cx="2787651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2016 | Coding Boot Camp - All Rights Reserved</a:t>
            </a:r>
          </a:p>
        </p:txBody>
      </p:sp>
      <p:pic>
        <p:nvPicPr>
          <p:cNvPr id="476" name="Content Placeholder 8" descr="Content Placeholder 8"/>
          <p:cNvPicPr>
            <a:picLocks noChangeAspect="1"/>
          </p:cNvPicPr>
          <p:nvPr/>
        </p:nvPicPr>
        <p:blipFill>
          <a:blip r:embed="rId2">
            <a:extLst/>
          </a:blip>
          <a:srcRect l="73429" t="14128" r="0" b="0"/>
          <a:stretch>
            <a:fillRect/>
          </a:stretch>
        </p:blipFill>
        <p:spPr>
          <a:xfrm>
            <a:off x="-5871" y="6400800"/>
            <a:ext cx="2179730" cy="481355"/>
          </a:xfrm>
          <a:prstGeom prst="rect">
            <a:avLst/>
          </a:prstGeom>
          <a:ln w="12700">
            <a:miter lim="400000"/>
          </a:ln>
        </p:spPr>
      </p:pic>
      <p:sp>
        <p:nvSpPr>
          <p:cNvPr id="47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Slide">
    <p:bg>
      <p:bgPr>
        <a:solidFill>
          <a:srgbClr val="1E4B8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Flowchart: Process 7"/>
          <p:cNvSpPr/>
          <p:nvPr/>
        </p:nvSpPr>
        <p:spPr>
          <a:xfrm flipV="1">
            <a:off x="426891" y="3691892"/>
            <a:ext cx="6888310" cy="4572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85" name="Title 1"/>
          <p:cNvSpPr txBox="1"/>
          <p:nvPr/>
        </p:nvSpPr>
        <p:spPr>
          <a:xfrm>
            <a:off x="426892" y="3963846"/>
            <a:ext cx="4678508" cy="4533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90" tIns="34290" rIns="34290" bIns="34290" anchor="ctr">
            <a:normAutofit fontScale="100000" lnSpcReduction="0"/>
          </a:bodyPr>
          <a:lstStyle>
            <a:lvl1pPr>
              <a:lnSpc>
                <a:spcPct val="90000"/>
              </a:lnSpc>
              <a:defRPr b="1"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The Coding Bootcamp at UCLA Extension  |</a:t>
            </a:r>
          </a:p>
        </p:txBody>
      </p:sp>
      <p:sp>
        <p:nvSpPr>
          <p:cNvPr id="486" name="TextBox 17"/>
          <p:cNvSpPr txBox="1"/>
          <p:nvPr/>
        </p:nvSpPr>
        <p:spPr>
          <a:xfrm>
            <a:off x="6247493" y="6540235"/>
            <a:ext cx="2787651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2016 | Coding Boot Camp - All Rights Reserved</a:t>
            </a:r>
          </a:p>
        </p:txBody>
      </p:sp>
      <p:sp>
        <p:nvSpPr>
          <p:cNvPr id="487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914400">
              <a:lnSpc>
                <a:spcPct val="90000"/>
              </a:lnSpc>
              <a:defRPr i="0"/>
            </a:lvl1pPr>
          </a:lstStyle>
          <a:p>
            <a:pPr/>
            <a:r>
              <a:t>Title Text</a:t>
            </a:r>
          </a:p>
        </p:txBody>
      </p:sp>
      <p:sp>
        <p:nvSpPr>
          <p:cNvPr id="488" name="Body Level One…"/>
          <p:cNvSpPr txBox="1"/>
          <p:nvPr>
            <p:ph type="body" sz="quarter" idx="1"/>
          </p:nvPr>
        </p:nvSpPr>
        <p:spPr>
          <a:xfrm>
            <a:off x="4953000" y="4000041"/>
            <a:ext cx="2270008" cy="381001"/>
          </a:xfrm>
          <a:prstGeom prst="rect">
            <a:avLst/>
          </a:prstGeom>
        </p:spPr>
        <p:txBody>
          <a:bodyPr/>
          <a:lstStyle>
            <a:lvl1pPr marL="0" indent="0" defTabSz="914400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b="1" sz="17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51509" indent="-194309" defTabSz="914400">
              <a:lnSpc>
                <a:spcPct val="90000"/>
              </a:lnSpc>
              <a:spcBef>
                <a:spcPts val="1000"/>
              </a:spcBef>
              <a:buFontTx/>
              <a:buChar char="•"/>
              <a:defRPr b="1" sz="17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08710" indent="-194310" defTabSz="914400">
              <a:lnSpc>
                <a:spcPct val="90000"/>
              </a:lnSpc>
              <a:spcBef>
                <a:spcPts val="1000"/>
              </a:spcBef>
              <a:buFontTx/>
              <a:defRPr b="1" sz="17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565910" indent="-194310" defTabSz="914400">
              <a:lnSpc>
                <a:spcPct val="90000"/>
              </a:lnSpc>
              <a:spcBef>
                <a:spcPts val="1000"/>
              </a:spcBef>
              <a:buFontTx/>
              <a:buChar char="•"/>
              <a:defRPr b="1" sz="17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23110" indent="-194310" defTabSz="914400">
              <a:lnSpc>
                <a:spcPct val="90000"/>
              </a:lnSpc>
              <a:spcBef>
                <a:spcPts val="1000"/>
              </a:spcBef>
              <a:buFontTx/>
              <a:buChar char="•"/>
              <a:defRPr b="1" sz="17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89" name="Text Placeholder 19"/>
          <p:cNvSpPr/>
          <p:nvPr>
            <p:ph type="body" sz="quarter" idx="13"/>
          </p:nvPr>
        </p:nvSpPr>
        <p:spPr>
          <a:xfrm>
            <a:off x="396990" y="2504043"/>
            <a:ext cx="2700339" cy="381001"/>
          </a:xfrm>
          <a:prstGeom prst="rect">
            <a:avLst/>
          </a:prstGeom>
        </p:spPr>
        <p:txBody>
          <a:bodyPr/>
          <a:lstStyle/>
          <a:p>
            <a:pPr marL="0" indent="0" defTabSz="914400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90" name="Rectangle 2"/>
          <p:cNvSpPr/>
          <p:nvPr/>
        </p:nvSpPr>
        <p:spPr>
          <a:xfrm>
            <a:off x="0" y="225480"/>
            <a:ext cx="9144000" cy="48035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491" name="Picture 9" descr="Picture 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629400" y="236355"/>
            <a:ext cx="2256037" cy="423422"/>
          </a:xfrm>
          <a:prstGeom prst="rect">
            <a:avLst/>
          </a:prstGeom>
          <a:ln w="12700">
            <a:miter lim="400000"/>
          </a:ln>
        </p:spPr>
      </p:pic>
      <p:pic>
        <p:nvPicPr>
          <p:cNvPr id="492" name="Picture 3" descr="Picture 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90606" y="266410"/>
            <a:ext cx="2565401" cy="363309"/>
          </a:xfrm>
          <a:prstGeom prst="rect">
            <a:avLst/>
          </a:prstGeom>
          <a:ln w="12700">
            <a:miter lim="400000"/>
          </a:ln>
        </p:spPr>
      </p:pic>
      <p:sp>
        <p:nvSpPr>
          <p:cNvPr id="49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1_Blank">
    <p:bg>
      <p:bgPr>
        <a:solidFill>
          <a:srgbClr val="1E4B8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Flowchart: Process 16"/>
          <p:cNvSpPr/>
          <p:nvPr/>
        </p:nvSpPr>
        <p:spPr>
          <a:xfrm>
            <a:off x="426891" y="3737612"/>
            <a:ext cx="6335860" cy="3429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</a:defRPr>
            </a:pPr>
          </a:p>
        </p:txBody>
      </p:sp>
      <p:sp>
        <p:nvSpPr>
          <p:cNvPr id="501" name="TextBox 6"/>
          <p:cNvSpPr txBox="1"/>
          <p:nvPr/>
        </p:nvSpPr>
        <p:spPr>
          <a:xfrm>
            <a:off x="6247493" y="6540235"/>
            <a:ext cx="2787651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2016 | Coding Boot Camp - All Rights Reserved</a:t>
            </a:r>
          </a:p>
        </p:txBody>
      </p:sp>
      <p:sp>
        <p:nvSpPr>
          <p:cNvPr id="502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914400">
              <a:lnSpc>
                <a:spcPct val="90000"/>
              </a:lnSpc>
            </a:lvl1pPr>
          </a:lstStyle>
          <a:p>
            <a:pPr/>
            <a:r>
              <a:t>Title Text</a:t>
            </a:r>
          </a:p>
        </p:txBody>
      </p:sp>
      <p:sp>
        <p:nvSpPr>
          <p:cNvPr id="50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Flowchart: Process 9"/>
          <p:cNvSpPr/>
          <p:nvPr/>
        </p:nvSpPr>
        <p:spPr>
          <a:xfrm>
            <a:off x="2514600" y="6410337"/>
            <a:ext cx="6635268" cy="457748"/>
          </a:xfrm>
          <a:prstGeom prst="rect">
            <a:avLst/>
          </a:prstGeom>
          <a:solidFill>
            <a:srgbClr val="1E4B87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11" name="Title Text"/>
          <p:cNvSpPr txBox="1"/>
          <p:nvPr>
            <p:ph type="title"/>
          </p:nvPr>
        </p:nvSpPr>
        <p:spPr>
          <a:xfrm>
            <a:off x="304800" y="0"/>
            <a:ext cx="5470527" cy="653854"/>
          </a:xfrm>
          <a:prstGeom prst="rect">
            <a:avLst/>
          </a:prstGeom>
        </p:spPr>
        <p:txBody>
          <a:bodyPr/>
          <a:lstStyle>
            <a:lvl1pPr defTabSz="914400">
              <a:lnSpc>
                <a:spcPct val="90000"/>
              </a:lnSpc>
              <a:defRPr i="0" sz="2400">
                <a:solidFill>
                  <a:srgbClr val="000000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512" name="Straight Connector 8"/>
          <p:cNvSpPr/>
          <p:nvPr/>
        </p:nvSpPr>
        <p:spPr>
          <a:xfrm>
            <a:off x="0" y="653853"/>
            <a:ext cx="9144000" cy="1"/>
          </a:xfrm>
          <a:prstGeom prst="line">
            <a:avLst/>
          </a:prstGeom>
          <a:ln w="41275">
            <a:solidFill>
              <a:srgbClr val="BF5700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513" name="TextBox 18"/>
          <p:cNvSpPr txBox="1"/>
          <p:nvPr/>
        </p:nvSpPr>
        <p:spPr>
          <a:xfrm>
            <a:off x="6247493" y="6540235"/>
            <a:ext cx="2787651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2016 | Coding Boot Camp - All Rights Reserved</a:t>
            </a:r>
          </a:p>
        </p:txBody>
      </p:sp>
      <p:pic>
        <p:nvPicPr>
          <p:cNvPr id="514" name="Picture 1" descr="Picture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2400" y="6387212"/>
            <a:ext cx="2256037" cy="423422"/>
          </a:xfrm>
          <a:prstGeom prst="rect">
            <a:avLst/>
          </a:prstGeom>
          <a:ln w="12700">
            <a:miter lim="400000"/>
          </a:ln>
        </p:spPr>
      </p:pic>
      <p:sp>
        <p:nvSpPr>
          <p:cNvPr id="51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Title Text"/>
          <p:cNvSpPr txBox="1"/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>
            <a:lvl1pPr defTabSz="914400">
              <a:lnSpc>
                <a:spcPct val="90000"/>
              </a:lnSpc>
              <a:defRPr b="0" i="0" sz="4400">
                <a:solidFill>
                  <a:srgbClr val="0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523" name="Body Level One…"/>
          <p:cNvSpPr txBox="1"/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/>
          <a:lstStyle>
            <a:lvl1pPr marL="228600" indent="-228600" defTabSz="914400">
              <a:lnSpc>
                <a:spcPct val="90000"/>
              </a:lnSpc>
              <a:spcBef>
                <a:spcPts val="1000"/>
              </a:spcBef>
              <a:defRPr sz="2800"/>
            </a:lvl1pPr>
            <a:lvl2pPr marL="723900" indent="-266700" defTabSz="914400">
              <a:lnSpc>
                <a:spcPct val="90000"/>
              </a:lnSpc>
              <a:spcBef>
                <a:spcPts val="1000"/>
              </a:spcBef>
              <a:buChar char="•"/>
              <a:defRPr sz="2800"/>
            </a:lvl2pPr>
            <a:lvl3pPr marL="1234439" indent="-320039" defTabSz="914400">
              <a:lnSpc>
                <a:spcPct val="90000"/>
              </a:lnSpc>
              <a:spcBef>
                <a:spcPts val="1000"/>
              </a:spcBef>
              <a:defRPr sz="2800"/>
            </a:lvl3pPr>
            <a:lvl4pPr marL="1727200" indent="-355600" defTabSz="914400">
              <a:lnSpc>
                <a:spcPct val="90000"/>
              </a:lnSpc>
              <a:spcBef>
                <a:spcPts val="1000"/>
              </a:spcBef>
              <a:buChar char="•"/>
              <a:defRPr sz="2800"/>
            </a:lvl4pPr>
            <a:lvl5pPr marL="2184400" indent="-355600" defTabSz="914400">
              <a:lnSpc>
                <a:spcPct val="90000"/>
              </a:lnSpc>
              <a:spcBef>
                <a:spcPts val="1000"/>
              </a:spcBef>
              <a:buChar char="•"/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24" name="Slide Number"/>
          <p:cNvSpPr txBox="1"/>
          <p:nvPr>
            <p:ph type="sldNum" sz="quarter" idx="2"/>
          </p:nvPr>
        </p:nvSpPr>
        <p:spPr>
          <a:xfrm>
            <a:off x="8251368" y="6404292"/>
            <a:ext cx="263983" cy="269241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Slide Number"/>
          <p:cNvSpPr txBox="1"/>
          <p:nvPr>
            <p:ph type="sldNum" sz="quarter" idx="2"/>
          </p:nvPr>
        </p:nvSpPr>
        <p:spPr>
          <a:xfrm>
            <a:off x="8251368" y="6404292"/>
            <a:ext cx="263983" cy="269241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8" name="Picture 15" descr="Picture 1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6864081"/>
          </a:xfrm>
          <a:prstGeom prst="rect">
            <a:avLst/>
          </a:prstGeom>
          <a:ln w="12700">
            <a:miter lim="400000"/>
          </a:ln>
        </p:spPr>
      </p:pic>
      <p:sp>
        <p:nvSpPr>
          <p:cNvPr id="539" name="Flowchart: Process 7"/>
          <p:cNvSpPr/>
          <p:nvPr/>
        </p:nvSpPr>
        <p:spPr>
          <a:xfrm>
            <a:off x="426891" y="3737612"/>
            <a:ext cx="6335860" cy="3429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40" name="Title 1"/>
          <p:cNvSpPr txBox="1"/>
          <p:nvPr/>
        </p:nvSpPr>
        <p:spPr>
          <a:xfrm>
            <a:off x="426891" y="3962400"/>
            <a:ext cx="3535509" cy="4533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90" tIns="34290" rIns="34290" bIns="34290" anchor="ctr">
            <a:normAutofit fontScale="100000" lnSpcReduction="0"/>
          </a:bodyPr>
          <a:lstStyle>
            <a:lvl1pPr>
              <a:defRPr b="1" sz="1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Rutgers Coding Bootcamp |</a:t>
            </a:r>
          </a:p>
        </p:txBody>
      </p:sp>
      <p:sp>
        <p:nvSpPr>
          <p:cNvPr id="541" name="TextBox 17"/>
          <p:cNvSpPr txBox="1"/>
          <p:nvPr/>
        </p:nvSpPr>
        <p:spPr>
          <a:xfrm>
            <a:off x="6247493" y="6540235"/>
            <a:ext cx="2787651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2016 | Coding Boot Camp - All Rights Reserved</a:t>
            </a:r>
          </a:p>
        </p:txBody>
      </p:sp>
      <p:sp>
        <p:nvSpPr>
          <p:cNvPr id="542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914400">
              <a:lnSpc>
                <a:spcPct val="90000"/>
              </a:lnSpc>
              <a:defRPr i="0"/>
            </a:lvl1pPr>
          </a:lstStyle>
          <a:p>
            <a:pPr/>
            <a:r>
              <a:t>Title Text</a:t>
            </a:r>
          </a:p>
        </p:txBody>
      </p:sp>
      <p:sp>
        <p:nvSpPr>
          <p:cNvPr id="543" name="Body Level One…"/>
          <p:cNvSpPr txBox="1"/>
          <p:nvPr>
            <p:ph type="body" sz="quarter" idx="1"/>
          </p:nvPr>
        </p:nvSpPr>
        <p:spPr>
          <a:xfrm>
            <a:off x="3962400" y="4037683"/>
            <a:ext cx="2270008" cy="381001"/>
          </a:xfrm>
          <a:prstGeom prst="rect">
            <a:avLst/>
          </a:prstGeom>
        </p:spPr>
        <p:txBody>
          <a:bodyPr/>
          <a:lstStyle>
            <a:lvl1pPr marL="0" indent="0" defTabSz="914400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indent="-228600" defTabSz="914400">
              <a:lnSpc>
                <a:spcPct val="90000"/>
              </a:lnSpc>
              <a:spcBef>
                <a:spcPts val="1000"/>
              </a:spcBef>
              <a:buFontTx/>
              <a:buChar char="•"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defTabSz="914400">
              <a:lnSpc>
                <a:spcPct val="90000"/>
              </a:lnSpc>
              <a:spcBef>
                <a:spcPts val="1000"/>
              </a:spcBef>
              <a:buFontTx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indent="-228600" defTabSz="914400">
              <a:lnSpc>
                <a:spcPct val="90000"/>
              </a:lnSpc>
              <a:spcBef>
                <a:spcPts val="1000"/>
              </a:spcBef>
              <a:buFontTx/>
              <a:buChar char="•"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indent="-228600" defTabSz="914400">
              <a:lnSpc>
                <a:spcPct val="90000"/>
              </a:lnSpc>
              <a:spcBef>
                <a:spcPts val="1000"/>
              </a:spcBef>
              <a:buFontTx/>
              <a:buChar char="•"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44" name="Text Placeholder 19"/>
          <p:cNvSpPr/>
          <p:nvPr>
            <p:ph type="body" sz="quarter" idx="13"/>
          </p:nvPr>
        </p:nvSpPr>
        <p:spPr>
          <a:xfrm>
            <a:off x="396990" y="2504043"/>
            <a:ext cx="2700339" cy="381001"/>
          </a:xfrm>
          <a:prstGeom prst="rect">
            <a:avLst/>
          </a:prstGeom>
        </p:spPr>
        <p:txBody>
          <a:bodyPr/>
          <a:lstStyle/>
          <a:p>
            <a:pPr marL="0" indent="0" defTabSz="914400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" name="Picture 7" descr="Picture 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6864081"/>
          </a:xfrm>
          <a:prstGeom prst="rect">
            <a:avLst/>
          </a:prstGeom>
          <a:ln w="12700">
            <a:miter lim="400000"/>
          </a:ln>
        </p:spPr>
      </p:pic>
      <p:sp>
        <p:nvSpPr>
          <p:cNvPr id="553" name="Flowchart: Process 16"/>
          <p:cNvSpPr/>
          <p:nvPr/>
        </p:nvSpPr>
        <p:spPr>
          <a:xfrm>
            <a:off x="426891" y="3737612"/>
            <a:ext cx="6335860" cy="3429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</a:defRPr>
            </a:pPr>
          </a:p>
        </p:txBody>
      </p:sp>
      <p:sp>
        <p:nvSpPr>
          <p:cNvPr id="554" name="TextBox 6"/>
          <p:cNvSpPr txBox="1"/>
          <p:nvPr/>
        </p:nvSpPr>
        <p:spPr>
          <a:xfrm>
            <a:off x="6247493" y="6540235"/>
            <a:ext cx="2787651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2016 | Coding Boot Camp - All Rights Reserved</a:t>
            </a:r>
          </a:p>
        </p:txBody>
      </p:sp>
      <p:sp>
        <p:nvSpPr>
          <p:cNvPr id="555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914400">
              <a:lnSpc>
                <a:spcPct val="90000"/>
              </a:lnSpc>
            </a:lvl1pPr>
          </a:lstStyle>
          <a:p>
            <a:pPr/>
            <a:r>
              <a:t>Title Text</a:t>
            </a:r>
          </a:p>
        </p:txBody>
      </p:sp>
      <p:sp>
        <p:nvSpPr>
          <p:cNvPr id="55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Flowchart: Process 9"/>
          <p:cNvSpPr/>
          <p:nvPr/>
        </p:nvSpPr>
        <p:spPr>
          <a:xfrm>
            <a:off x="-5872" y="6410337"/>
            <a:ext cx="9155743" cy="457748"/>
          </a:xfrm>
          <a:prstGeom prst="rect">
            <a:avLst/>
          </a:prstGeom>
          <a:solidFill>
            <a:srgbClr val="D1103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64" name="TextBox 13"/>
          <p:cNvSpPr txBox="1"/>
          <p:nvPr/>
        </p:nvSpPr>
        <p:spPr>
          <a:xfrm>
            <a:off x="533400" y="6531609"/>
            <a:ext cx="2787650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2016 | UCFB - All Rights Reserved</a:t>
            </a:r>
          </a:p>
        </p:txBody>
      </p:sp>
      <p:sp>
        <p:nvSpPr>
          <p:cNvPr id="565" name="Title Text"/>
          <p:cNvSpPr txBox="1"/>
          <p:nvPr>
            <p:ph type="title"/>
          </p:nvPr>
        </p:nvSpPr>
        <p:spPr>
          <a:xfrm>
            <a:off x="304800" y="0"/>
            <a:ext cx="5470527" cy="653854"/>
          </a:xfrm>
          <a:prstGeom prst="rect">
            <a:avLst/>
          </a:prstGeom>
        </p:spPr>
        <p:txBody>
          <a:bodyPr/>
          <a:lstStyle>
            <a:lvl1pPr defTabSz="914400">
              <a:lnSpc>
                <a:spcPct val="90000"/>
              </a:lnSpc>
              <a:defRPr i="0" sz="2400">
                <a:solidFill>
                  <a:srgbClr val="000000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566" name="Straight Connector 8"/>
          <p:cNvSpPr/>
          <p:nvPr/>
        </p:nvSpPr>
        <p:spPr>
          <a:xfrm>
            <a:off x="0" y="653853"/>
            <a:ext cx="9144000" cy="1"/>
          </a:xfrm>
          <a:prstGeom prst="line">
            <a:avLst/>
          </a:prstGeom>
          <a:ln w="41275">
            <a:solidFill>
              <a:srgbClr val="C83232"/>
            </a:solidFill>
            <a:miter/>
          </a:ln>
        </p:spPr>
        <p:txBody>
          <a:bodyPr lIns="45719" rIns="45719"/>
          <a:lstStyle/>
          <a:p>
            <a:pPr/>
          </a:p>
        </p:txBody>
      </p:sp>
      <p:pic>
        <p:nvPicPr>
          <p:cNvPr id="567" name="Picture 10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5871" y="6410337"/>
            <a:ext cx="3968271" cy="447663"/>
          </a:xfrm>
          <a:prstGeom prst="rect">
            <a:avLst/>
          </a:prstGeom>
          <a:ln w="12700">
            <a:miter lim="400000"/>
          </a:ln>
        </p:spPr>
      </p:pic>
      <p:sp>
        <p:nvSpPr>
          <p:cNvPr id="568" name="TextBox 18"/>
          <p:cNvSpPr txBox="1"/>
          <p:nvPr/>
        </p:nvSpPr>
        <p:spPr>
          <a:xfrm>
            <a:off x="6247493" y="6540235"/>
            <a:ext cx="2787651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2016 | Coding Boot Camp - All Rights Reserved</a:t>
            </a:r>
          </a:p>
        </p:txBody>
      </p:sp>
      <p:sp>
        <p:nvSpPr>
          <p:cNvPr id="56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7" descr="Picture 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6864081"/>
          </a:xfrm>
          <a:prstGeom prst="rect">
            <a:avLst/>
          </a:prstGeom>
          <a:ln w="12700">
            <a:miter lim="400000"/>
          </a:ln>
        </p:spPr>
      </p:pic>
      <p:sp>
        <p:nvSpPr>
          <p:cNvPr id="67" name="Flowchart: Process 16"/>
          <p:cNvSpPr/>
          <p:nvPr/>
        </p:nvSpPr>
        <p:spPr>
          <a:xfrm>
            <a:off x="426891" y="3737612"/>
            <a:ext cx="6335860" cy="3429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</a:defRPr>
            </a:pPr>
          </a:p>
        </p:txBody>
      </p:sp>
      <p:sp>
        <p:nvSpPr>
          <p:cNvPr id="68" name="TextBox 6"/>
          <p:cNvSpPr txBox="1"/>
          <p:nvPr/>
        </p:nvSpPr>
        <p:spPr>
          <a:xfrm>
            <a:off x="6247493" y="6540235"/>
            <a:ext cx="2787651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2016 | Coding Boot Camp - All Rights Reserved</a:t>
            </a:r>
          </a:p>
        </p:txBody>
      </p:sp>
      <p:sp>
        <p:nvSpPr>
          <p:cNvPr id="69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914400">
              <a:lnSpc>
                <a:spcPct val="90000"/>
              </a:lnSpc>
            </a:lvl1pPr>
          </a:lstStyle>
          <a:p>
            <a:pPr/>
            <a:r>
              <a:t>Title Text</a:t>
            </a:r>
          </a:p>
        </p:txBody>
      </p:sp>
      <p:sp>
        <p:nvSpPr>
          <p:cNvPr id="7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Slide Number"/>
          <p:cNvSpPr txBox="1"/>
          <p:nvPr>
            <p:ph type="sldNum" sz="quarter" idx="2"/>
          </p:nvPr>
        </p:nvSpPr>
        <p:spPr>
          <a:xfrm>
            <a:off x="8251368" y="6404292"/>
            <a:ext cx="263983" cy="269241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Slide">
    <p:bg>
      <p:bgPr>
        <a:solidFill>
          <a:srgbClr val="4040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Rectangle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  <a:ln w="12700">
            <a:solidFill>
              <a:srgbClr val="42719B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84" name="Flowchart: Process 7"/>
          <p:cNvSpPr/>
          <p:nvPr/>
        </p:nvSpPr>
        <p:spPr>
          <a:xfrm>
            <a:off x="426891" y="3737612"/>
            <a:ext cx="6335860" cy="3429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85" name="Title 1"/>
          <p:cNvSpPr txBox="1"/>
          <p:nvPr/>
        </p:nvSpPr>
        <p:spPr>
          <a:xfrm>
            <a:off x="426891" y="3962400"/>
            <a:ext cx="3535509" cy="4533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90" tIns="34290" rIns="34290" bIns="34290" anchor="ctr">
            <a:normAutofit fontScale="100000" lnSpcReduction="0"/>
          </a:bodyPr>
          <a:lstStyle>
            <a:lvl1pPr>
              <a:defRPr b="1" sz="1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The Coding Bootcamp |</a:t>
            </a:r>
          </a:p>
        </p:txBody>
      </p:sp>
      <p:sp>
        <p:nvSpPr>
          <p:cNvPr id="586" name="TextBox 17"/>
          <p:cNvSpPr txBox="1"/>
          <p:nvPr/>
        </p:nvSpPr>
        <p:spPr>
          <a:xfrm>
            <a:off x="6247493" y="6540235"/>
            <a:ext cx="2787651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2016 | Coding Boot Camp - All Rights Reserved</a:t>
            </a:r>
          </a:p>
        </p:txBody>
      </p:sp>
      <p:sp>
        <p:nvSpPr>
          <p:cNvPr id="587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914400">
              <a:lnSpc>
                <a:spcPct val="90000"/>
              </a:lnSpc>
              <a:defRPr i="0"/>
            </a:lvl1pPr>
          </a:lstStyle>
          <a:p>
            <a:pPr/>
            <a:r>
              <a:t>Title Text</a:t>
            </a:r>
          </a:p>
        </p:txBody>
      </p:sp>
      <p:sp>
        <p:nvSpPr>
          <p:cNvPr id="588" name="Body Level One…"/>
          <p:cNvSpPr txBox="1"/>
          <p:nvPr>
            <p:ph type="body" sz="quarter" idx="1"/>
          </p:nvPr>
        </p:nvSpPr>
        <p:spPr>
          <a:xfrm>
            <a:off x="3370402" y="4034788"/>
            <a:ext cx="2270008" cy="381001"/>
          </a:xfrm>
          <a:prstGeom prst="rect">
            <a:avLst/>
          </a:prstGeom>
        </p:spPr>
        <p:txBody>
          <a:bodyPr/>
          <a:lstStyle>
            <a:lvl1pPr marL="0" indent="0" defTabSz="914400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indent="-228600" defTabSz="914400">
              <a:lnSpc>
                <a:spcPct val="90000"/>
              </a:lnSpc>
              <a:spcBef>
                <a:spcPts val="1000"/>
              </a:spcBef>
              <a:buFontTx/>
              <a:buChar char="•"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defTabSz="914400">
              <a:lnSpc>
                <a:spcPct val="90000"/>
              </a:lnSpc>
              <a:spcBef>
                <a:spcPts val="1000"/>
              </a:spcBef>
              <a:buFontTx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indent="-228600" defTabSz="914400">
              <a:lnSpc>
                <a:spcPct val="90000"/>
              </a:lnSpc>
              <a:spcBef>
                <a:spcPts val="1000"/>
              </a:spcBef>
              <a:buFontTx/>
              <a:buChar char="•"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indent="-228600" defTabSz="914400">
              <a:lnSpc>
                <a:spcPct val="90000"/>
              </a:lnSpc>
              <a:spcBef>
                <a:spcPts val="1000"/>
              </a:spcBef>
              <a:buFontTx/>
              <a:buChar char="•"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9" name="Text Placeholder 19"/>
          <p:cNvSpPr/>
          <p:nvPr>
            <p:ph type="body" sz="quarter" idx="13"/>
          </p:nvPr>
        </p:nvSpPr>
        <p:spPr>
          <a:xfrm>
            <a:off x="396990" y="2504043"/>
            <a:ext cx="2700339" cy="381001"/>
          </a:xfrm>
          <a:prstGeom prst="rect">
            <a:avLst/>
          </a:prstGeom>
        </p:spPr>
        <p:txBody>
          <a:bodyPr/>
          <a:lstStyle/>
          <a:p>
            <a:pPr marL="0" indent="0" defTabSz="914400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9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1_Blank">
    <p:bg>
      <p:bgPr>
        <a:solidFill>
          <a:srgbClr val="4040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Rectangle 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  <a:ln w="12700">
            <a:solidFill>
              <a:srgbClr val="42719B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98" name="Flowchart: Process 16"/>
          <p:cNvSpPr/>
          <p:nvPr/>
        </p:nvSpPr>
        <p:spPr>
          <a:xfrm>
            <a:off x="426891" y="3737612"/>
            <a:ext cx="6335860" cy="3429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</a:defRPr>
            </a:pPr>
          </a:p>
        </p:txBody>
      </p:sp>
      <p:sp>
        <p:nvSpPr>
          <p:cNvPr id="599" name="TextBox 6"/>
          <p:cNvSpPr txBox="1"/>
          <p:nvPr/>
        </p:nvSpPr>
        <p:spPr>
          <a:xfrm>
            <a:off x="6247493" y="6540235"/>
            <a:ext cx="2787651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2016 | Coding Boot Camp - All Rights Reserved</a:t>
            </a:r>
          </a:p>
        </p:txBody>
      </p:sp>
      <p:sp>
        <p:nvSpPr>
          <p:cNvPr id="600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914400">
              <a:lnSpc>
                <a:spcPct val="90000"/>
              </a:lnSpc>
            </a:lvl1pPr>
          </a:lstStyle>
          <a:p>
            <a:pPr/>
            <a:r>
              <a:t>Title Text</a:t>
            </a:r>
          </a:p>
        </p:txBody>
      </p:sp>
      <p:sp>
        <p:nvSpPr>
          <p:cNvPr id="60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Flowchart: Process 5"/>
          <p:cNvSpPr/>
          <p:nvPr/>
        </p:nvSpPr>
        <p:spPr>
          <a:xfrm>
            <a:off x="-1" y="6418964"/>
            <a:ext cx="9155743" cy="457748"/>
          </a:xfrm>
          <a:prstGeom prst="rect">
            <a:avLst/>
          </a:prstGeom>
          <a:solidFill>
            <a:srgbClr val="1D1A3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609" name="Title Text"/>
          <p:cNvSpPr txBox="1"/>
          <p:nvPr>
            <p:ph type="title"/>
          </p:nvPr>
        </p:nvSpPr>
        <p:spPr>
          <a:xfrm>
            <a:off x="304800" y="0"/>
            <a:ext cx="5470527" cy="653854"/>
          </a:xfrm>
          <a:prstGeom prst="rect">
            <a:avLst/>
          </a:prstGeom>
        </p:spPr>
        <p:txBody>
          <a:bodyPr/>
          <a:lstStyle>
            <a:lvl1pPr defTabSz="914400">
              <a:lnSpc>
                <a:spcPct val="90000"/>
              </a:lnSpc>
              <a:defRPr i="0" sz="2400">
                <a:solidFill>
                  <a:srgbClr val="000000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610" name="TextBox 18"/>
          <p:cNvSpPr txBox="1"/>
          <p:nvPr/>
        </p:nvSpPr>
        <p:spPr>
          <a:xfrm>
            <a:off x="6247493" y="6540235"/>
            <a:ext cx="2787651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2016 | Coding Boot Camp - All Rights Reserved</a:t>
            </a:r>
          </a:p>
        </p:txBody>
      </p:sp>
      <p:sp>
        <p:nvSpPr>
          <p:cNvPr id="611" name="Straight Connector 6"/>
          <p:cNvSpPr/>
          <p:nvPr/>
        </p:nvSpPr>
        <p:spPr>
          <a:xfrm>
            <a:off x="0" y="653853"/>
            <a:ext cx="9144000" cy="1"/>
          </a:xfrm>
          <a:prstGeom prst="line">
            <a:avLst/>
          </a:prstGeom>
          <a:ln w="41275">
            <a:solidFill>
              <a:srgbClr val="C83232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61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Slide">
    <p:bg>
      <p:bgPr>
        <a:solidFill>
          <a:srgbClr val="BF57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Flowchart: Process 7"/>
          <p:cNvSpPr/>
          <p:nvPr/>
        </p:nvSpPr>
        <p:spPr>
          <a:xfrm flipV="1">
            <a:off x="426891" y="3691892"/>
            <a:ext cx="6888310" cy="4572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620" name="Title 1"/>
          <p:cNvSpPr txBox="1"/>
          <p:nvPr/>
        </p:nvSpPr>
        <p:spPr>
          <a:xfrm>
            <a:off x="426892" y="3963846"/>
            <a:ext cx="4678508" cy="4533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90" tIns="34290" rIns="34290" bIns="34290" anchor="ctr">
            <a:normAutofit fontScale="100000" lnSpcReduction="0"/>
          </a:bodyPr>
          <a:lstStyle>
            <a:lvl1pPr>
              <a:defRPr b="1" sz="1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The Coding Bootcamp at UT Austin | </a:t>
            </a:r>
          </a:p>
        </p:txBody>
      </p:sp>
      <p:sp>
        <p:nvSpPr>
          <p:cNvPr id="621" name="TextBox 17"/>
          <p:cNvSpPr txBox="1"/>
          <p:nvPr/>
        </p:nvSpPr>
        <p:spPr>
          <a:xfrm>
            <a:off x="6247493" y="6540235"/>
            <a:ext cx="2787651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2016 | Coding Boot Camp - All Rights Reserved</a:t>
            </a:r>
          </a:p>
        </p:txBody>
      </p:sp>
      <p:sp>
        <p:nvSpPr>
          <p:cNvPr id="622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914400">
              <a:lnSpc>
                <a:spcPct val="90000"/>
              </a:lnSpc>
              <a:defRPr i="0"/>
            </a:lvl1pPr>
          </a:lstStyle>
          <a:p>
            <a:pPr/>
            <a:r>
              <a:t>Title Text</a:t>
            </a:r>
          </a:p>
        </p:txBody>
      </p:sp>
      <p:sp>
        <p:nvSpPr>
          <p:cNvPr id="623" name="Body Level One…"/>
          <p:cNvSpPr txBox="1"/>
          <p:nvPr>
            <p:ph type="body" sz="quarter" idx="1"/>
          </p:nvPr>
        </p:nvSpPr>
        <p:spPr>
          <a:xfrm>
            <a:off x="4953000" y="4036236"/>
            <a:ext cx="2270008" cy="381001"/>
          </a:xfrm>
          <a:prstGeom prst="rect">
            <a:avLst/>
          </a:prstGeom>
        </p:spPr>
        <p:txBody>
          <a:bodyPr/>
          <a:lstStyle>
            <a:lvl1pPr marL="0" indent="0" defTabSz="914400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b="1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62939" indent="-205739" defTabSz="914400">
              <a:lnSpc>
                <a:spcPct val="90000"/>
              </a:lnSpc>
              <a:spcBef>
                <a:spcPts val="1000"/>
              </a:spcBef>
              <a:buFontTx/>
              <a:buChar char="•"/>
              <a:defRPr b="1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20139" indent="-205739" defTabSz="914400">
              <a:lnSpc>
                <a:spcPct val="90000"/>
              </a:lnSpc>
              <a:spcBef>
                <a:spcPts val="1000"/>
              </a:spcBef>
              <a:buFontTx/>
              <a:defRPr b="1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577339" indent="-205739" defTabSz="914400">
              <a:lnSpc>
                <a:spcPct val="90000"/>
              </a:lnSpc>
              <a:spcBef>
                <a:spcPts val="1000"/>
              </a:spcBef>
              <a:buFontTx/>
              <a:buChar char="•"/>
              <a:defRPr b="1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34539" indent="-205739" defTabSz="914400">
              <a:lnSpc>
                <a:spcPct val="90000"/>
              </a:lnSpc>
              <a:spcBef>
                <a:spcPts val="1000"/>
              </a:spcBef>
              <a:buFontTx/>
              <a:buChar char="•"/>
              <a:defRPr b="1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24" name="Text Placeholder 19"/>
          <p:cNvSpPr/>
          <p:nvPr>
            <p:ph type="body" sz="quarter" idx="13"/>
          </p:nvPr>
        </p:nvSpPr>
        <p:spPr>
          <a:xfrm>
            <a:off x="396990" y="2504043"/>
            <a:ext cx="2700339" cy="381001"/>
          </a:xfrm>
          <a:prstGeom prst="rect">
            <a:avLst/>
          </a:prstGeom>
        </p:spPr>
        <p:txBody>
          <a:bodyPr/>
          <a:lstStyle/>
          <a:p>
            <a:pPr marL="0" indent="0" defTabSz="914400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pic>
        <p:nvPicPr>
          <p:cNvPr id="625" name="Content Placeholder 8" descr="Content Placeholder 8"/>
          <p:cNvPicPr>
            <a:picLocks noChangeAspect="1"/>
          </p:cNvPicPr>
          <p:nvPr/>
        </p:nvPicPr>
        <p:blipFill>
          <a:blip r:embed="rId2">
            <a:extLst/>
          </a:blip>
          <a:srcRect l="0" t="10220" r="0" b="0"/>
          <a:stretch>
            <a:fillRect/>
          </a:stretch>
        </p:blipFill>
        <p:spPr>
          <a:xfrm>
            <a:off x="0" y="-1"/>
            <a:ext cx="9144000" cy="560978"/>
          </a:xfrm>
          <a:prstGeom prst="rect">
            <a:avLst/>
          </a:prstGeom>
          <a:ln w="12700">
            <a:miter lim="400000"/>
          </a:ln>
        </p:spPr>
      </p:pic>
      <p:sp>
        <p:nvSpPr>
          <p:cNvPr id="62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1_Blank">
    <p:bg>
      <p:bgPr>
        <a:solidFill>
          <a:srgbClr val="BF57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Flowchart: Process 16"/>
          <p:cNvSpPr/>
          <p:nvPr/>
        </p:nvSpPr>
        <p:spPr>
          <a:xfrm>
            <a:off x="426891" y="3737612"/>
            <a:ext cx="6335860" cy="3429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</a:defRPr>
            </a:pPr>
          </a:p>
        </p:txBody>
      </p:sp>
      <p:sp>
        <p:nvSpPr>
          <p:cNvPr id="634" name="TextBox 6"/>
          <p:cNvSpPr txBox="1"/>
          <p:nvPr/>
        </p:nvSpPr>
        <p:spPr>
          <a:xfrm>
            <a:off x="6247493" y="6540235"/>
            <a:ext cx="2787651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2016 | Coding Boot Camp - All Rights Reserved</a:t>
            </a:r>
          </a:p>
        </p:txBody>
      </p:sp>
      <p:sp>
        <p:nvSpPr>
          <p:cNvPr id="635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914400">
              <a:lnSpc>
                <a:spcPct val="90000"/>
              </a:lnSpc>
            </a:lvl1pPr>
          </a:lstStyle>
          <a:p>
            <a:pPr/>
            <a:r>
              <a:t>Title Text</a:t>
            </a:r>
          </a:p>
        </p:txBody>
      </p:sp>
      <p:sp>
        <p:nvSpPr>
          <p:cNvPr id="63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Flowchart: Process 9"/>
          <p:cNvSpPr/>
          <p:nvPr/>
        </p:nvSpPr>
        <p:spPr>
          <a:xfrm>
            <a:off x="-5872" y="6410337"/>
            <a:ext cx="9155743" cy="457748"/>
          </a:xfrm>
          <a:prstGeom prst="rect">
            <a:avLst/>
          </a:prstGeom>
          <a:solidFill>
            <a:srgbClr val="BF570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644" name="Title Text"/>
          <p:cNvSpPr txBox="1"/>
          <p:nvPr>
            <p:ph type="title"/>
          </p:nvPr>
        </p:nvSpPr>
        <p:spPr>
          <a:xfrm>
            <a:off x="304800" y="0"/>
            <a:ext cx="5470527" cy="653854"/>
          </a:xfrm>
          <a:prstGeom prst="rect">
            <a:avLst/>
          </a:prstGeom>
        </p:spPr>
        <p:txBody>
          <a:bodyPr/>
          <a:lstStyle>
            <a:lvl1pPr defTabSz="914400">
              <a:lnSpc>
                <a:spcPct val="90000"/>
              </a:lnSpc>
              <a:defRPr i="0" sz="2400">
                <a:solidFill>
                  <a:srgbClr val="000000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645" name="Straight Connector 8"/>
          <p:cNvSpPr/>
          <p:nvPr/>
        </p:nvSpPr>
        <p:spPr>
          <a:xfrm>
            <a:off x="0" y="653853"/>
            <a:ext cx="9144000" cy="1"/>
          </a:xfrm>
          <a:prstGeom prst="line">
            <a:avLst/>
          </a:prstGeom>
          <a:ln w="41275">
            <a:solidFill>
              <a:srgbClr val="BF5700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646" name="TextBox 18"/>
          <p:cNvSpPr txBox="1"/>
          <p:nvPr/>
        </p:nvSpPr>
        <p:spPr>
          <a:xfrm>
            <a:off x="6247493" y="6540235"/>
            <a:ext cx="2787651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2016 | Coding Boot Camp - All Rights Reserved</a:t>
            </a:r>
          </a:p>
        </p:txBody>
      </p:sp>
      <p:pic>
        <p:nvPicPr>
          <p:cNvPr id="647" name="Content Placeholder 8" descr="Content Placeholder 8"/>
          <p:cNvPicPr>
            <a:picLocks noChangeAspect="1"/>
          </p:cNvPicPr>
          <p:nvPr/>
        </p:nvPicPr>
        <p:blipFill>
          <a:blip r:embed="rId2">
            <a:extLst/>
          </a:blip>
          <a:srcRect l="73429" t="14128" r="0" b="0"/>
          <a:stretch>
            <a:fillRect/>
          </a:stretch>
        </p:blipFill>
        <p:spPr>
          <a:xfrm>
            <a:off x="-5871" y="6400800"/>
            <a:ext cx="2179730" cy="481355"/>
          </a:xfrm>
          <a:prstGeom prst="rect">
            <a:avLst/>
          </a:prstGeom>
          <a:ln w="12700">
            <a:miter lim="400000"/>
          </a:ln>
        </p:spPr>
      </p:pic>
      <p:sp>
        <p:nvSpPr>
          <p:cNvPr id="64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Slide">
    <p:bg>
      <p:bgPr>
        <a:solidFill>
          <a:srgbClr val="1E4B8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Flowchart: Process 7"/>
          <p:cNvSpPr/>
          <p:nvPr/>
        </p:nvSpPr>
        <p:spPr>
          <a:xfrm flipV="1">
            <a:off x="426891" y="3691892"/>
            <a:ext cx="6888310" cy="4572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656" name="Title 1"/>
          <p:cNvSpPr txBox="1"/>
          <p:nvPr/>
        </p:nvSpPr>
        <p:spPr>
          <a:xfrm>
            <a:off x="426892" y="3963846"/>
            <a:ext cx="4678508" cy="4533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90" tIns="34290" rIns="34290" bIns="34290" anchor="ctr">
            <a:normAutofit fontScale="100000" lnSpcReduction="0"/>
          </a:bodyPr>
          <a:lstStyle>
            <a:lvl1pPr>
              <a:lnSpc>
                <a:spcPct val="90000"/>
              </a:lnSpc>
              <a:defRPr b="1"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The Coding Bootcamp at UCLA Extension  |</a:t>
            </a:r>
          </a:p>
        </p:txBody>
      </p:sp>
      <p:sp>
        <p:nvSpPr>
          <p:cNvPr id="657" name="TextBox 17"/>
          <p:cNvSpPr txBox="1"/>
          <p:nvPr/>
        </p:nvSpPr>
        <p:spPr>
          <a:xfrm>
            <a:off x="6247493" y="6540235"/>
            <a:ext cx="2787651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2016 | Coding Boot Camp - All Rights Reserved</a:t>
            </a:r>
          </a:p>
        </p:txBody>
      </p:sp>
      <p:sp>
        <p:nvSpPr>
          <p:cNvPr id="65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914400">
              <a:lnSpc>
                <a:spcPct val="90000"/>
              </a:lnSpc>
              <a:defRPr i="0"/>
            </a:lvl1pPr>
          </a:lstStyle>
          <a:p>
            <a:pPr/>
            <a:r>
              <a:t>Title Text</a:t>
            </a:r>
          </a:p>
        </p:txBody>
      </p:sp>
      <p:sp>
        <p:nvSpPr>
          <p:cNvPr id="659" name="Body Level One…"/>
          <p:cNvSpPr txBox="1"/>
          <p:nvPr>
            <p:ph type="body" sz="quarter" idx="1"/>
          </p:nvPr>
        </p:nvSpPr>
        <p:spPr>
          <a:xfrm>
            <a:off x="4953000" y="4000041"/>
            <a:ext cx="2270008" cy="381001"/>
          </a:xfrm>
          <a:prstGeom prst="rect">
            <a:avLst/>
          </a:prstGeom>
        </p:spPr>
        <p:txBody>
          <a:bodyPr/>
          <a:lstStyle>
            <a:lvl1pPr marL="0" indent="0" defTabSz="914400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b="1" sz="17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51509" indent="-194309" defTabSz="914400">
              <a:lnSpc>
                <a:spcPct val="90000"/>
              </a:lnSpc>
              <a:spcBef>
                <a:spcPts val="1000"/>
              </a:spcBef>
              <a:buFontTx/>
              <a:buChar char="•"/>
              <a:defRPr b="1" sz="17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08710" indent="-194310" defTabSz="914400">
              <a:lnSpc>
                <a:spcPct val="90000"/>
              </a:lnSpc>
              <a:spcBef>
                <a:spcPts val="1000"/>
              </a:spcBef>
              <a:buFontTx/>
              <a:defRPr b="1" sz="17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565910" indent="-194310" defTabSz="914400">
              <a:lnSpc>
                <a:spcPct val="90000"/>
              </a:lnSpc>
              <a:spcBef>
                <a:spcPts val="1000"/>
              </a:spcBef>
              <a:buFontTx/>
              <a:buChar char="•"/>
              <a:defRPr b="1" sz="17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23110" indent="-194310" defTabSz="914400">
              <a:lnSpc>
                <a:spcPct val="90000"/>
              </a:lnSpc>
              <a:spcBef>
                <a:spcPts val="1000"/>
              </a:spcBef>
              <a:buFontTx/>
              <a:buChar char="•"/>
              <a:defRPr b="1" sz="17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60" name="Text Placeholder 19"/>
          <p:cNvSpPr/>
          <p:nvPr>
            <p:ph type="body" sz="quarter" idx="13"/>
          </p:nvPr>
        </p:nvSpPr>
        <p:spPr>
          <a:xfrm>
            <a:off x="396990" y="2504043"/>
            <a:ext cx="2700339" cy="381001"/>
          </a:xfrm>
          <a:prstGeom prst="rect">
            <a:avLst/>
          </a:prstGeom>
        </p:spPr>
        <p:txBody>
          <a:bodyPr/>
          <a:lstStyle/>
          <a:p>
            <a:pPr marL="0" indent="0" defTabSz="914400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661" name="Rectangle 2"/>
          <p:cNvSpPr/>
          <p:nvPr/>
        </p:nvSpPr>
        <p:spPr>
          <a:xfrm>
            <a:off x="0" y="225480"/>
            <a:ext cx="9144000" cy="48035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662" name="Picture 9" descr="Picture 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629400" y="236355"/>
            <a:ext cx="2256037" cy="423422"/>
          </a:xfrm>
          <a:prstGeom prst="rect">
            <a:avLst/>
          </a:prstGeom>
          <a:ln w="12700">
            <a:miter lim="400000"/>
          </a:ln>
        </p:spPr>
      </p:pic>
      <p:pic>
        <p:nvPicPr>
          <p:cNvPr id="663" name="Picture 3" descr="Picture 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90606" y="266410"/>
            <a:ext cx="2565401" cy="363309"/>
          </a:xfrm>
          <a:prstGeom prst="rect">
            <a:avLst/>
          </a:prstGeom>
          <a:ln w="12700">
            <a:miter lim="400000"/>
          </a:ln>
        </p:spPr>
      </p:pic>
      <p:sp>
        <p:nvSpPr>
          <p:cNvPr id="6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1_Blank">
    <p:bg>
      <p:bgPr>
        <a:solidFill>
          <a:srgbClr val="1E4B8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Flowchart: Process 16"/>
          <p:cNvSpPr/>
          <p:nvPr/>
        </p:nvSpPr>
        <p:spPr>
          <a:xfrm>
            <a:off x="426891" y="3737612"/>
            <a:ext cx="6335860" cy="3429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</a:defRPr>
            </a:pPr>
          </a:p>
        </p:txBody>
      </p:sp>
      <p:sp>
        <p:nvSpPr>
          <p:cNvPr id="672" name="TextBox 6"/>
          <p:cNvSpPr txBox="1"/>
          <p:nvPr/>
        </p:nvSpPr>
        <p:spPr>
          <a:xfrm>
            <a:off x="6247493" y="6540235"/>
            <a:ext cx="2787651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2016 | Coding Boot Camp - All Rights Reserved</a:t>
            </a:r>
          </a:p>
        </p:txBody>
      </p:sp>
      <p:sp>
        <p:nvSpPr>
          <p:cNvPr id="673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914400">
              <a:lnSpc>
                <a:spcPct val="90000"/>
              </a:lnSpc>
            </a:lvl1pPr>
          </a:lstStyle>
          <a:p>
            <a:pPr/>
            <a:r>
              <a:t>Title Text</a:t>
            </a:r>
          </a:p>
        </p:txBody>
      </p:sp>
      <p:sp>
        <p:nvSpPr>
          <p:cNvPr id="67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Flowchart: Process 9"/>
          <p:cNvSpPr/>
          <p:nvPr/>
        </p:nvSpPr>
        <p:spPr>
          <a:xfrm>
            <a:off x="2514600" y="6410337"/>
            <a:ext cx="6635268" cy="457748"/>
          </a:xfrm>
          <a:prstGeom prst="rect">
            <a:avLst/>
          </a:prstGeom>
          <a:solidFill>
            <a:srgbClr val="1E4B87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682" name="Title Text"/>
          <p:cNvSpPr txBox="1"/>
          <p:nvPr>
            <p:ph type="title"/>
          </p:nvPr>
        </p:nvSpPr>
        <p:spPr>
          <a:xfrm>
            <a:off x="304800" y="0"/>
            <a:ext cx="5470527" cy="653854"/>
          </a:xfrm>
          <a:prstGeom prst="rect">
            <a:avLst/>
          </a:prstGeom>
        </p:spPr>
        <p:txBody>
          <a:bodyPr/>
          <a:lstStyle>
            <a:lvl1pPr defTabSz="914400">
              <a:lnSpc>
                <a:spcPct val="90000"/>
              </a:lnSpc>
              <a:defRPr i="0" sz="2400">
                <a:solidFill>
                  <a:srgbClr val="000000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683" name="Straight Connector 8"/>
          <p:cNvSpPr/>
          <p:nvPr/>
        </p:nvSpPr>
        <p:spPr>
          <a:xfrm>
            <a:off x="0" y="653853"/>
            <a:ext cx="9144000" cy="1"/>
          </a:xfrm>
          <a:prstGeom prst="line">
            <a:avLst/>
          </a:prstGeom>
          <a:ln w="41275">
            <a:solidFill>
              <a:srgbClr val="BF5700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684" name="TextBox 18"/>
          <p:cNvSpPr txBox="1"/>
          <p:nvPr/>
        </p:nvSpPr>
        <p:spPr>
          <a:xfrm>
            <a:off x="6247493" y="6540235"/>
            <a:ext cx="2787651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2016 | Coding Boot Camp - All Rights Reserved</a:t>
            </a:r>
          </a:p>
        </p:txBody>
      </p:sp>
      <p:pic>
        <p:nvPicPr>
          <p:cNvPr id="685" name="Picture 1" descr="Picture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2400" y="6387212"/>
            <a:ext cx="2256037" cy="423422"/>
          </a:xfrm>
          <a:prstGeom prst="rect">
            <a:avLst/>
          </a:prstGeom>
          <a:ln w="12700">
            <a:miter lim="400000"/>
          </a:ln>
        </p:spPr>
      </p:pic>
      <p:sp>
        <p:nvSpPr>
          <p:cNvPr id="68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Flowchart: Process 9"/>
          <p:cNvSpPr/>
          <p:nvPr/>
        </p:nvSpPr>
        <p:spPr>
          <a:xfrm>
            <a:off x="-5872" y="6410337"/>
            <a:ext cx="9155743" cy="457748"/>
          </a:xfrm>
          <a:prstGeom prst="rect">
            <a:avLst/>
          </a:prstGeom>
          <a:solidFill>
            <a:srgbClr val="D1103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78" name="TextBox 13"/>
          <p:cNvSpPr txBox="1"/>
          <p:nvPr/>
        </p:nvSpPr>
        <p:spPr>
          <a:xfrm>
            <a:off x="533400" y="6531609"/>
            <a:ext cx="2787650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2016 | UCFB - All Rights Reserved</a:t>
            </a:r>
          </a:p>
        </p:txBody>
      </p:sp>
      <p:sp>
        <p:nvSpPr>
          <p:cNvPr id="79" name="Title Text"/>
          <p:cNvSpPr txBox="1"/>
          <p:nvPr>
            <p:ph type="title"/>
          </p:nvPr>
        </p:nvSpPr>
        <p:spPr>
          <a:xfrm>
            <a:off x="304800" y="0"/>
            <a:ext cx="5470527" cy="653854"/>
          </a:xfrm>
          <a:prstGeom prst="rect">
            <a:avLst/>
          </a:prstGeom>
        </p:spPr>
        <p:txBody>
          <a:bodyPr/>
          <a:lstStyle>
            <a:lvl1pPr defTabSz="914400">
              <a:lnSpc>
                <a:spcPct val="90000"/>
              </a:lnSpc>
              <a:defRPr i="0" sz="2400">
                <a:solidFill>
                  <a:srgbClr val="000000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80" name="Straight Connector 8"/>
          <p:cNvSpPr/>
          <p:nvPr/>
        </p:nvSpPr>
        <p:spPr>
          <a:xfrm>
            <a:off x="0" y="653853"/>
            <a:ext cx="9144000" cy="1"/>
          </a:xfrm>
          <a:prstGeom prst="line">
            <a:avLst/>
          </a:prstGeom>
          <a:ln w="41275">
            <a:solidFill>
              <a:srgbClr val="C83232"/>
            </a:solidFill>
            <a:miter/>
          </a:ln>
        </p:spPr>
        <p:txBody>
          <a:bodyPr lIns="45719" rIns="45719"/>
          <a:lstStyle/>
          <a:p>
            <a:pPr/>
          </a:p>
        </p:txBody>
      </p:sp>
      <p:pic>
        <p:nvPicPr>
          <p:cNvPr id="81" name="Picture 10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5871" y="6410337"/>
            <a:ext cx="3968271" cy="447663"/>
          </a:xfrm>
          <a:prstGeom prst="rect">
            <a:avLst/>
          </a:prstGeom>
          <a:ln w="12700">
            <a:miter lim="400000"/>
          </a:ln>
        </p:spPr>
      </p:pic>
      <p:sp>
        <p:nvSpPr>
          <p:cNvPr id="82" name="TextBox 18"/>
          <p:cNvSpPr txBox="1"/>
          <p:nvPr/>
        </p:nvSpPr>
        <p:spPr>
          <a:xfrm>
            <a:off x="6247493" y="6540235"/>
            <a:ext cx="2787651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2016 | Coding Boot Camp - All Rights Reserved</a:t>
            </a:r>
          </a:p>
        </p:txBody>
      </p:sp>
      <p:sp>
        <p:nvSpPr>
          <p:cNvPr id="8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Title Text"/>
          <p:cNvSpPr txBox="1"/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>
            <a:lvl1pPr defTabSz="914400">
              <a:lnSpc>
                <a:spcPct val="90000"/>
              </a:lnSpc>
              <a:defRPr b="0" i="0" sz="4400">
                <a:solidFill>
                  <a:srgbClr val="0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694" name="Body Level One…"/>
          <p:cNvSpPr txBox="1"/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/>
          <a:lstStyle>
            <a:lvl1pPr marL="228600" indent="-228600" defTabSz="914400">
              <a:lnSpc>
                <a:spcPct val="90000"/>
              </a:lnSpc>
              <a:spcBef>
                <a:spcPts val="1000"/>
              </a:spcBef>
              <a:defRPr sz="2800"/>
            </a:lvl1pPr>
            <a:lvl2pPr marL="723900" indent="-266700" defTabSz="914400">
              <a:lnSpc>
                <a:spcPct val="90000"/>
              </a:lnSpc>
              <a:spcBef>
                <a:spcPts val="1000"/>
              </a:spcBef>
              <a:buChar char="•"/>
              <a:defRPr sz="2800"/>
            </a:lvl2pPr>
            <a:lvl3pPr marL="1234439" indent="-320039" defTabSz="914400">
              <a:lnSpc>
                <a:spcPct val="90000"/>
              </a:lnSpc>
              <a:spcBef>
                <a:spcPts val="1000"/>
              </a:spcBef>
              <a:defRPr sz="2800"/>
            </a:lvl3pPr>
            <a:lvl4pPr marL="1727200" indent="-355600" defTabSz="914400">
              <a:lnSpc>
                <a:spcPct val="90000"/>
              </a:lnSpc>
              <a:spcBef>
                <a:spcPts val="1000"/>
              </a:spcBef>
              <a:buChar char="•"/>
              <a:defRPr sz="2800"/>
            </a:lvl4pPr>
            <a:lvl5pPr marL="2184400" indent="-355600" defTabSz="914400">
              <a:lnSpc>
                <a:spcPct val="90000"/>
              </a:lnSpc>
              <a:spcBef>
                <a:spcPts val="1000"/>
              </a:spcBef>
              <a:buChar char="•"/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95" name="Slide Number"/>
          <p:cNvSpPr txBox="1"/>
          <p:nvPr>
            <p:ph type="sldNum" sz="quarter" idx="2"/>
          </p:nvPr>
        </p:nvSpPr>
        <p:spPr>
          <a:xfrm>
            <a:off x="8251368" y="6404292"/>
            <a:ext cx="263983" cy="269241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Slide Number"/>
          <p:cNvSpPr txBox="1"/>
          <p:nvPr>
            <p:ph type="sldNum" sz="quarter" idx="2"/>
          </p:nvPr>
        </p:nvSpPr>
        <p:spPr>
          <a:xfrm>
            <a:off x="8251368" y="6404292"/>
            <a:ext cx="263983" cy="269241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62626"/>
          </a:solidFill>
          <a:ln w="25400">
            <a:solidFill>
              <a:srgbClr val="3A5E8A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710" name="Flowchart: Process 7"/>
          <p:cNvSpPr/>
          <p:nvPr/>
        </p:nvSpPr>
        <p:spPr>
          <a:xfrm>
            <a:off x="426891" y="3737612"/>
            <a:ext cx="6335860" cy="3429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grpSp>
        <p:nvGrpSpPr>
          <p:cNvPr id="713" name="Group 11"/>
          <p:cNvGrpSpPr/>
          <p:nvPr/>
        </p:nvGrpSpPr>
        <p:grpSpPr>
          <a:xfrm>
            <a:off x="2831735" y="3945633"/>
            <a:ext cx="3917511" cy="486920"/>
            <a:chOff x="0" y="0"/>
            <a:chExt cx="3917510" cy="486919"/>
          </a:xfrm>
        </p:grpSpPr>
        <p:pic>
          <p:nvPicPr>
            <p:cNvPr id="711" name="Content Placeholder 8" descr="Content Placeholder 8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39450" t="0" r="0" b="0"/>
            <a:stretch>
              <a:fillRect/>
            </a:stretch>
          </p:blipFill>
          <p:spPr>
            <a:xfrm>
              <a:off x="402618" y="0"/>
              <a:ext cx="3514893" cy="48692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12" name="Content Placeholder 8" descr="Content Placeholder 8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0" r="92757" b="0"/>
            <a:stretch>
              <a:fillRect/>
            </a:stretch>
          </p:blipFill>
          <p:spPr>
            <a:xfrm>
              <a:off x="0" y="0"/>
              <a:ext cx="420451" cy="48692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714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715" name="Body Level One…"/>
          <p:cNvSpPr txBox="1"/>
          <p:nvPr>
            <p:ph type="body" sz="quarter" idx="1"/>
          </p:nvPr>
        </p:nvSpPr>
        <p:spPr>
          <a:xfrm>
            <a:off x="396991" y="2504043"/>
            <a:ext cx="2700337" cy="381001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557212" indent="-214313">
              <a:spcBef>
                <a:spcPts val="400"/>
              </a:spcBef>
              <a:buFontTx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857250" indent="-171450">
              <a:spcBef>
                <a:spcPts val="400"/>
              </a:spcBef>
              <a:buFontTx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200150" indent="-171450">
              <a:spcBef>
                <a:spcPts val="400"/>
              </a:spcBef>
              <a:buFontTx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543050" indent="-171450">
              <a:spcBef>
                <a:spcPts val="400"/>
              </a:spcBef>
              <a:buFontTx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16" name="Text Placeholder 19"/>
          <p:cNvSpPr/>
          <p:nvPr>
            <p:ph type="body" sz="quarter" idx="13"/>
          </p:nvPr>
        </p:nvSpPr>
        <p:spPr>
          <a:xfrm>
            <a:off x="396992" y="3998593"/>
            <a:ext cx="2270008" cy="381001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400"/>
              </a:spcBef>
              <a:buSzTx/>
              <a:buFontTx/>
              <a:buNone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717" name="TextBox 21"/>
          <p:cNvSpPr txBox="1"/>
          <p:nvPr/>
        </p:nvSpPr>
        <p:spPr>
          <a:xfrm>
            <a:off x="533400" y="6531609"/>
            <a:ext cx="2787650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2016 | Coding Boot Camp - All Rights Reserved</a:t>
            </a:r>
          </a:p>
        </p:txBody>
      </p:sp>
      <p:sp>
        <p:nvSpPr>
          <p:cNvPr id="71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72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Straight Connector 11"/>
          <p:cNvSpPr/>
          <p:nvPr/>
        </p:nvSpPr>
        <p:spPr>
          <a:xfrm>
            <a:off x="0" y="653853"/>
            <a:ext cx="9144000" cy="1"/>
          </a:xfrm>
          <a:prstGeom prst="line">
            <a:avLst/>
          </a:prstGeom>
          <a:ln w="41275">
            <a:solidFill>
              <a:srgbClr val="262626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734" name="Flowchart: Process 12"/>
          <p:cNvSpPr/>
          <p:nvPr/>
        </p:nvSpPr>
        <p:spPr>
          <a:xfrm>
            <a:off x="-5872" y="6410337"/>
            <a:ext cx="9155743" cy="457748"/>
          </a:xfrm>
          <a:prstGeom prst="rect">
            <a:avLst/>
          </a:prstGeom>
          <a:solidFill>
            <a:srgbClr val="26262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735" name="TextBox 13"/>
          <p:cNvSpPr txBox="1"/>
          <p:nvPr/>
        </p:nvSpPr>
        <p:spPr>
          <a:xfrm>
            <a:off x="533400" y="6531609"/>
            <a:ext cx="2787650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2016 | Coding Boot Camp - All Rights Reserved</a:t>
            </a:r>
          </a:p>
        </p:txBody>
      </p:sp>
      <p:grpSp>
        <p:nvGrpSpPr>
          <p:cNvPr id="738" name="Group 14"/>
          <p:cNvGrpSpPr/>
          <p:nvPr/>
        </p:nvGrpSpPr>
        <p:grpSpPr>
          <a:xfrm>
            <a:off x="5232359" y="6411722"/>
            <a:ext cx="3917511" cy="486920"/>
            <a:chOff x="0" y="0"/>
            <a:chExt cx="3917510" cy="486919"/>
          </a:xfrm>
        </p:grpSpPr>
        <p:pic>
          <p:nvPicPr>
            <p:cNvPr id="736" name="Content Placeholder 8" descr="Content Placeholder 8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39450" t="0" r="0" b="0"/>
            <a:stretch>
              <a:fillRect/>
            </a:stretch>
          </p:blipFill>
          <p:spPr>
            <a:xfrm>
              <a:off x="402618" y="0"/>
              <a:ext cx="3514893" cy="48692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37" name="Content Placeholder 8" descr="Content Placeholder 8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0" r="92757" b="0"/>
            <a:stretch>
              <a:fillRect/>
            </a:stretch>
          </p:blipFill>
          <p:spPr>
            <a:xfrm>
              <a:off x="0" y="0"/>
              <a:ext cx="420451" cy="48692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739" name="Title Text"/>
          <p:cNvSpPr txBox="1"/>
          <p:nvPr>
            <p:ph type="title"/>
          </p:nvPr>
        </p:nvSpPr>
        <p:spPr>
          <a:xfrm>
            <a:off x="304800" y="0"/>
            <a:ext cx="5470527" cy="653854"/>
          </a:xfrm>
          <a:prstGeom prst="rect">
            <a:avLst/>
          </a:prstGeom>
        </p:spPr>
        <p:txBody>
          <a:bodyPr/>
          <a:lstStyle>
            <a:lvl1pPr>
              <a:defRPr i="0" sz="2400">
                <a:solidFill>
                  <a:srgbClr val="000000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74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4" name="Picture 15" descr="Picture 1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6864081"/>
          </a:xfrm>
          <a:prstGeom prst="rect">
            <a:avLst/>
          </a:prstGeom>
          <a:ln w="12700">
            <a:miter lim="400000"/>
          </a:ln>
        </p:spPr>
      </p:pic>
      <p:sp>
        <p:nvSpPr>
          <p:cNvPr id="755" name="Flowchart: Process 7"/>
          <p:cNvSpPr/>
          <p:nvPr/>
        </p:nvSpPr>
        <p:spPr>
          <a:xfrm>
            <a:off x="426891" y="3737612"/>
            <a:ext cx="6335860" cy="3429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756" name="Title 1"/>
          <p:cNvSpPr txBox="1"/>
          <p:nvPr/>
        </p:nvSpPr>
        <p:spPr>
          <a:xfrm>
            <a:off x="426891" y="3962400"/>
            <a:ext cx="3535509" cy="4533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90" tIns="34290" rIns="34290" bIns="34290" anchor="ctr">
            <a:normAutofit fontScale="100000" lnSpcReduction="0"/>
          </a:bodyPr>
          <a:lstStyle>
            <a:lvl1pPr>
              <a:defRPr b="1" sz="1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Rutgers Coding Bootcamp |</a:t>
            </a:r>
          </a:p>
        </p:txBody>
      </p:sp>
      <p:sp>
        <p:nvSpPr>
          <p:cNvPr id="757" name="TextBox 17"/>
          <p:cNvSpPr txBox="1"/>
          <p:nvPr/>
        </p:nvSpPr>
        <p:spPr>
          <a:xfrm>
            <a:off x="6247493" y="6540235"/>
            <a:ext cx="2787651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2016 | Coding Boot Camp - All Rights Reserved</a:t>
            </a:r>
          </a:p>
        </p:txBody>
      </p:sp>
      <p:sp>
        <p:nvSpPr>
          <p:cNvPr id="75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914400">
              <a:lnSpc>
                <a:spcPct val="90000"/>
              </a:lnSpc>
              <a:defRPr i="0"/>
            </a:lvl1pPr>
          </a:lstStyle>
          <a:p>
            <a:pPr/>
            <a:r>
              <a:t>Title Text</a:t>
            </a:r>
          </a:p>
        </p:txBody>
      </p:sp>
      <p:sp>
        <p:nvSpPr>
          <p:cNvPr id="759" name="Body Level One…"/>
          <p:cNvSpPr txBox="1"/>
          <p:nvPr>
            <p:ph type="body" sz="quarter" idx="1"/>
          </p:nvPr>
        </p:nvSpPr>
        <p:spPr>
          <a:xfrm>
            <a:off x="3962400" y="4037683"/>
            <a:ext cx="2270008" cy="381001"/>
          </a:xfrm>
          <a:prstGeom prst="rect">
            <a:avLst/>
          </a:prstGeom>
        </p:spPr>
        <p:txBody>
          <a:bodyPr/>
          <a:lstStyle>
            <a:lvl1pPr marL="0" indent="0" defTabSz="914400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indent="-228600" defTabSz="914400">
              <a:lnSpc>
                <a:spcPct val="90000"/>
              </a:lnSpc>
              <a:spcBef>
                <a:spcPts val="1000"/>
              </a:spcBef>
              <a:buFontTx/>
              <a:buChar char="•"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defTabSz="914400">
              <a:lnSpc>
                <a:spcPct val="90000"/>
              </a:lnSpc>
              <a:spcBef>
                <a:spcPts val="1000"/>
              </a:spcBef>
              <a:buFontTx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indent="-228600" defTabSz="914400">
              <a:lnSpc>
                <a:spcPct val="90000"/>
              </a:lnSpc>
              <a:spcBef>
                <a:spcPts val="1000"/>
              </a:spcBef>
              <a:buFontTx/>
              <a:buChar char="•"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indent="-228600" defTabSz="914400">
              <a:lnSpc>
                <a:spcPct val="90000"/>
              </a:lnSpc>
              <a:spcBef>
                <a:spcPts val="1000"/>
              </a:spcBef>
              <a:buFontTx/>
              <a:buChar char="•"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0" name="Text Placeholder 19"/>
          <p:cNvSpPr/>
          <p:nvPr>
            <p:ph type="body" sz="quarter" idx="13"/>
          </p:nvPr>
        </p:nvSpPr>
        <p:spPr>
          <a:xfrm>
            <a:off x="396990" y="2504043"/>
            <a:ext cx="2700339" cy="381001"/>
          </a:xfrm>
          <a:prstGeom prst="rect">
            <a:avLst/>
          </a:prstGeom>
        </p:spPr>
        <p:txBody>
          <a:bodyPr/>
          <a:lstStyle/>
          <a:p>
            <a:pPr marL="0" indent="0" defTabSz="914400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76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8" name="Picture 7" descr="Picture 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6864081"/>
          </a:xfrm>
          <a:prstGeom prst="rect">
            <a:avLst/>
          </a:prstGeom>
          <a:ln w="12700">
            <a:miter lim="400000"/>
          </a:ln>
        </p:spPr>
      </p:pic>
      <p:sp>
        <p:nvSpPr>
          <p:cNvPr id="769" name="Flowchart: Process 16"/>
          <p:cNvSpPr/>
          <p:nvPr/>
        </p:nvSpPr>
        <p:spPr>
          <a:xfrm>
            <a:off x="426891" y="3737612"/>
            <a:ext cx="6335860" cy="3429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</a:defRPr>
            </a:pPr>
          </a:p>
        </p:txBody>
      </p:sp>
      <p:sp>
        <p:nvSpPr>
          <p:cNvPr id="770" name="TextBox 6"/>
          <p:cNvSpPr txBox="1"/>
          <p:nvPr/>
        </p:nvSpPr>
        <p:spPr>
          <a:xfrm>
            <a:off x="6247493" y="6540235"/>
            <a:ext cx="2787651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2016 | Coding Boot Camp - All Rights Reserved</a:t>
            </a:r>
          </a:p>
        </p:txBody>
      </p:sp>
      <p:sp>
        <p:nvSpPr>
          <p:cNvPr id="771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914400">
              <a:lnSpc>
                <a:spcPct val="90000"/>
              </a:lnSpc>
            </a:lvl1pPr>
          </a:lstStyle>
          <a:p>
            <a:pPr/>
            <a:r>
              <a:t>Title Text</a:t>
            </a:r>
          </a:p>
        </p:txBody>
      </p:sp>
      <p:sp>
        <p:nvSpPr>
          <p:cNvPr id="77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Flowchart: Process 9"/>
          <p:cNvSpPr/>
          <p:nvPr/>
        </p:nvSpPr>
        <p:spPr>
          <a:xfrm>
            <a:off x="-5872" y="6410337"/>
            <a:ext cx="9155743" cy="457748"/>
          </a:xfrm>
          <a:prstGeom prst="rect">
            <a:avLst/>
          </a:prstGeom>
          <a:solidFill>
            <a:srgbClr val="D1103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780" name="TextBox 13"/>
          <p:cNvSpPr txBox="1"/>
          <p:nvPr/>
        </p:nvSpPr>
        <p:spPr>
          <a:xfrm>
            <a:off x="533400" y="6531609"/>
            <a:ext cx="2787650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2016 | UCFB - All Rights Reserved</a:t>
            </a:r>
          </a:p>
        </p:txBody>
      </p:sp>
      <p:sp>
        <p:nvSpPr>
          <p:cNvPr id="781" name="Title Text"/>
          <p:cNvSpPr txBox="1"/>
          <p:nvPr>
            <p:ph type="title"/>
          </p:nvPr>
        </p:nvSpPr>
        <p:spPr>
          <a:xfrm>
            <a:off x="304800" y="0"/>
            <a:ext cx="5470527" cy="653854"/>
          </a:xfrm>
          <a:prstGeom prst="rect">
            <a:avLst/>
          </a:prstGeom>
        </p:spPr>
        <p:txBody>
          <a:bodyPr/>
          <a:lstStyle>
            <a:lvl1pPr defTabSz="914400">
              <a:lnSpc>
                <a:spcPct val="90000"/>
              </a:lnSpc>
              <a:defRPr i="0" sz="2400">
                <a:solidFill>
                  <a:srgbClr val="000000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782" name="Straight Connector 8"/>
          <p:cNvSpPr/>
          <p:nvPr/>
        </p:nvSpPr>
        <p:spPr>
          <a:xfrm>
            <a:off x="0" y="653853"/>
            <a:ext cx="9144000" cy="1"/>
          </a:xfrm>
          <a:prstGeom prst="line">
            <a:avLst/>
          </a:prstGeom>
          <a:ln w="41275">
            <a:solidFill>
              <a:srgbClr val="C83232"/>
            </a:solidFill>
            <a:miter/>
          </a:ln>
        </p:spPr>
        <p:txBody>
          <a:bodyPr lIns="45719" rIns="45719"/>
          <a:lstStyle/>
          <a:p>
            <a:pPr/>
          </a:p>
        </p:txBody>
      </p:sp>
      <p:pic>
        <p:nvPicPr>
          <p:cNvPr id="783" name="Picture 10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5871" y="6410337"/>
            <a:ext cx="3968271" cy="447663"/>
          </a:xfrm>
          <a:prstGeom prst="rect">
            <a:avLst/>
          </a:prstGeom>
          <a:ln w="12700">
            <a:miter lim="400000"/>
          </a:ln>
        </p:spPr>
      </p:pic>
      <p:sp>
        <p:nvSpPr>
          <p:cNvPr id="784" name="TextBox 18"/>
          <p:cNvSpPr txBox="1"/>
          <p:nvPr/>
        </p:nvSpPr>
        <p:spPr>
          <a:xfrm>
            <a:off x="6247493" y="6540235"/>
            <a:ext cx="2787651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2016 | Coding Boot Camp - All Rights Reserved</a:t>
            </a:r>
          </a:p>
        </p:txBody>
      </p:sp>
      <p:sp>
        <p:nvSpPr>
          <p:cNvPr id="78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Rectangle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  <a:ln w="12700">
            <a:solidFill>
              <a:srgbClr val="42719B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91" name="Flowchart: Process 7"/>
          <p:cNvSpPr/>
          <p:nvPr/>
        </p:nvSpPr>
        <p:spPr>
          <a:xfrm>
            <a:off x="426891" y="3737612"/>
            <a:ext cx="6335860" cy="3429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92" name="TextBox 17"/>
          <p:cNvSpPr txBox="1"/>
          <p:nvPr/>
        </p:nvSpPr>
        <p:spPr>
          <a:xfrm>
            <a:off x="6247493" y="6540235"/>
            <a:ext cx="2787651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2016 | Coding Boot Camp - All Rights Reserved</a:t>
            </a:r>
          </a:p>
        </p:txBody>
      </p:sp>
      <p:sp>
        <p:nvSpPr>
          <p:cNvPr id="93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914400">
              <a:lnSpc>
                <a:spcPct val="90000"/>
              </a:lnSpc>
              <a:defRPr i="0"/>
            </a:lvl1pPr>
          </a:lstStyle>
          <a:p>
            <a:pPr/>
            <a:r>
              <a:t>Title Text</a:t>
            </a:r>
          </a:p>
        </p:txBody>
      </p:sp>
      <p:sp>
        <p:nvSpPr>
          <p:cNvPr id="94" name="Body Level One…"/>
          <p:cNvSpPr txBox="1"/>
          <p:nvPr>
            <p:ph type="body" sz="quarter" idx="1"/>
          </p:nvPr>
        </p:nvSpPr>
        <p:spPr>
          <a:xfrm>
            <a:off x="4191000" y="4060435"/>
            <a:ext cx="2270008" cy="381001"/>
          </a:xfrm>
          <a:prstGeom prst="rect">
            <a:avLst/>
          </a:prstGeom>
        </p:spPr>
        <p:txBody>
          <a:bodyPr/>
          <a:lstStyle>
            <a:lvl1pPr marL="0" indent="0" defTabSz="914400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indent="-228600" defTabSz="914400">
              <a:lnSpc>
                <a:spcPct val="90000"/>
              </a:lnSpc>
              <a:spcBef>
                <a:spcPts val="1000"/>
              </a:spcBef>
              <a:buFontTx/>
              <a:buChar char="•"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defTabSz="914400">
              <a:lnSpc>
                <a:spcPct val="90000"/>
              </a:lnSpc>
              <a:spcBef>
                <a:spcPts val="1000"/>
              </a:spcBef>
              <a:buFontTx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indent="-228600" defTabSz="914400">
              <a:lnSpc>
                <a:spcPct val="90000"/>
              </a:lnSpc>
              <a:spcBef>
                <a:spcPts val="1000"/>
              </a:spcBef>
              <a:buFontTx/>
              <a:buChar char="•"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indent="-228600" defTabSz="914400">
              <a:lnSpc>
                <a:spcPct val="90000"/>
              </a:lnSpc>
              <a:spcBef>
                <a:spcPts val="1000"/>
              </a:spcBef>
              <a:buFontTx/>
              <a:buChar char="•"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5" name="Text Placeholder 19"/>
          <p:cNvSpPr/>
          <p:nvPr>
            <p:ph type="body" sz="quarter" idx="13"/>
          </p:nvPr>
        </p:nvSpPr>
        <p:spPr>
          <a:xfrm>
            <a:off x="396990" y="2504043"/>
            <a:ext cx="2700339" cy="381001"/>
          </a:xfrm>
          <a:prstGeom prst="rect">
            <a:avLst/>
          </a:prstGeom>
        </p:spPr>
        <p:txBody>
          <a:bodyPr/>
          <a:lstStyle/>
          <a:p>
            <a:pPr marL="0" indent="0" defTabSz="914400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96" name="Text Placeholder 19"/>
          <p:cNvSpPr/>
          <p:nvPr>
            <p:ph type="body" sz="quarter" idx="14"/>
          </p:nvPr>
        </p:nvSpPr>
        <p:spPr>
          <a:xfrm>
            <a:off x="390606" y="4060402"/>
            <a:ext cx="3800394" cy="381001"/>
          </a:xfrm>
          <a:prstGeom prst="rect">
            <a:avLst/>
          </a:prstGeom>
        </p:spPr>
        <p:txBody>
          <a:bodyPr/>
          <a:lstStyle/>
          <a:p>
            <a:pPr marL="0" indent="0" defTabSz="914400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9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Title Text"/>
          <p:cNvSpPr txBox="1"/>
          <p:nvPr>
            <p:ph type="title"/>
          </p:nvPr>
        </p:nvSpPr>
        <p:spPr>
          <a:xfrm>
            <a:off x="685800" y="2130426"/>
            <a:ext cx="7772400" cy="1470026"/>
          </a:xfrm>
          <a:prstGeom prst="rect">
            <a:avLst/>
          </a:prstGeom>
        </p:spPr>
        <p:txBody>
          <a:bodyPr/>
          <a:lstStyle>
            <a:lvl1pPr defTabSz="914400">
              <a:lnSpc>
                <a:spcPct val="90000"/>
              </a:lnSpc>
              <a:defRPr b="0" i="0" sz="4400">
                <a:solidFill>
                  <a:srgbClr val="0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800" name="Body Level One…"/>
          <p:cNvSpPr txBox="1"/>
          <p:nvPr>
            <p:ph type="body" sz="quarter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 defTabSz="914400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sz="2800">
                <a:solidFill>
                  <a:srgbClr val="888888"/>
                </a:solidFill>
              </a:defRPr>
            </a:lvl1pPr>
            <a:lvl2pPr marL="0" indent="342900" algn="ctr" defTabSz="914400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sz="2800">
                <a:solidFill>
                  <a:srgbClr val="888888"/>
                </a:solidFill>
              </a:defRPr>
            </a:lvl2pPr>
            <a:lvl3pPr marL="0" indent="685800" algn="ctr" defTabSz="914400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sz="2800">
                <a:solidFill>
                  <a:srgbClr val="888888"/>
                </a:solidFill>
              </a:defRPr>
            </a:lvl3pPr>
            <a:lvl4pPr marL="0" indent="1028700" algn="ctr" defTabSz="914400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sz="2800">
                <a:solidFill>
                  <a:srgbClr val="888888"/>
                </a:solidFill>
              </a:defRPr>
            </a:lvl4pPr>
            <a:lvl5pPr marL="0" indent="1371600" algn="ctr" defTabSz="914400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sz="2800">
                <a:solidFill>
                  <a:srgbClr val="888888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01" name="Slide Number"/>
          <p:cNvSpPr txBox="1"/>
          <p:nvPr>
            <p:ph type="sldNum" sz="quarter" idx="2"/>
          </p:nvPr>
        </p:nvSpPr>
        <p:spPr>
          <a:xfrm>
            <a:off x="8251368" y="6404292"/>
            <a:ext cx="263983" cy="269241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Slide">
    <p:bg>
      <p:bgPr>
        <a:solidFill>
          <a:srgbClr val="4040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Rectangle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  <a:ln w="12700">
            <a:solidFill>
              <a:srgbClr val="42719B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809" name="Flowchart: Process 7"/>
          <p:cNvSpPr/>
          <p:nvPr/>
        </p:nvSpPr>
        <p:spPr>
          <a:xfrm>
            <a:off x="426891" y="3737612"/>
            <a:ext cx="6335860" cy="3429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810" name="Title 1"/>
          <p:cNvSpPr txBox="1"/>
          <p:nvPr/>
        </p:nvSpPr>
        <p:spPr>
          <a:xfrm>
            <a:off x="426891" y="3962400"/>
            <a:ext cx="3535509" cy="4533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90" tIns="34290" rIns="34290" bIns="34290" anchor="ctr">
            <a:normAutofit fontScale="100000" lnSpcReduction="0"/>
          </a:bodyPr>
          <a:lstStyle>
            <a:lvl1pPr>
              <a:defRPr b="1" sz="1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The Coding Bootcamp |</a:t>
            </a:r>
          </a:p>
        </p:txBody>
      </p:sp>
      <p:sp>
        <p:nvSpPr>
          <p:cNvPr id="811" name="TextBox 17"/>
          <p:cNvSpPr txBox="1"/>
          <p:nvPr/>
        </p:nvSpPr>
        <p:spPr>
          <a:xfrm>
            <a:off x="6247493" y="6540235"/>
            <a:ext cx="2787651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2016 | Coding Boot Camp - All Rights Reserved</a:t>
            </a:r>
          </a:p>
        </p:txBody>
      </p:sp>
      <p:sp>
        <p:nvSpPr>
          <p:cNvPr id="812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914400">
              <a:lnSpc>
                <a:spcPct val="90000"/>
              </a:lnSpc>
              <a:defRPr i="0"/>
            </a:lvl1pPr>
          </a:lstStyle>
          <a:p>
            <a:pPr/>
            <a:r>
              <a:t>Title Text</a:t>
            </a:r>
          </a:p>
        </p:txBody>
      </p:sp>
      <p:sp>
        <p:nvSpPr>
          <p:cNvPr id="813" name="Body Level One…"/>
          <p:cNvSpPr txBox="1"/>
          <p:nvPr>
            <p:ph type="body" sz="quarter" idx="1"/>
          </p:nvPr>
        </p:nvSpPr>
        <p:spPr>
          <a:xfrm>
            <a:off x="3370402" y="4034788"/>
            <a:ext cx="2270008" cy="381001"/>
          </a:xfrm>
          <a:prstGeom prst="rect">
            <a:avLst/>
          </a:prstGeom>
        </p:spPr>
        <p:txBody>
          <a:bodyPr/>
          <a:lstStyle>
            <a:lvl1pPr marL="0" indent="0" defTabSz="914400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indent="-228600" defTabSz="914400">
              <a:lnSpc>
                <a:spcPct val="90000"/>
              </a:lnSpc>
              <a:spcBef>
                <a:spcPts val="1000"/>
              </a:spcBef>
              <a:buFontTx/>
              <a:buChar char="•"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defTabSz="914400">
              <a:lnSpc>
                <a:spcPct val="90000"/>
              </a:lnSpc>
              <a:spcBef>
                <a:spcPts val="1000"/>
              </a:spcBef>
              <a:buFontTx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indent="-228600" defTabSz="914400">
              <a:lnSpc>
                <a:spcPct val="90000"/>
              </a:lnSpc>
              <a:spcBef>
                <a:spcPts val="1000"/>
              </a:spcBef>
              <a:buFontTx/>
              <a:buChar char="•"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indent="-228600" defTabSz="914400">
              <a:lnSpc>
                <a:spcPct val="90000"/>
              </a:lnSpc>
              <a:spcBef>
                <a:spcPts val="1000"/>
              </a:spcBef>
              <a:buFontTx/>
              <a:buChar char="•"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14" name="Text Placeholder 19"/>
          <p:cNvSpPr/>
          <p:nvPr>
            <p:ph type="body" sz="quarter" idx="13"/>
          </p:nvPr>
        </p:nvSpPr>
        <p:spPr>
          <a:xfrm>
            <a:off x="396990" y="2504043"/>
            <a:ext cx="2700339" cy="381001"/>
          </a:xfrm>
          <a:prstGeom prst="rect">
            <a:avLst/>
          </a:prstGeom>
        </p:spPr>
        <p:txBody>
          <a:bodyPr/>
          <a:lstStyle/>
          <a:p>
            <a:pPr marL="0" indent="0" defTabSz="914400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81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1_Blank">
    <p:bg>
      <p:bgPr>
        <a:solidFill>
          <a:srgbClr val="4040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Rectangle 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  <a:ln w="12700">
            <a:solidFill>
              <a:srgbClr val="42719B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823" name="Flowchart: Process 16"/>
          <p:cNvSpPr/>
          <p:nvPr/>
        </p:nvSpPr>
        <p:spPr>
          <a:xfrm>
            <a:off x="426891" y="3737612"/>
            <a:ext cx="6335860" cy="3429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</a:defRPr>
            </a:pPr>
          </a:p>
        </p:txBody>
      </p:sp>
      <p:sp>
        <p:nvSpPr>
          <p:cNvPr id="824" name="TextBox 6"/>
          <p:cNvSpPr txBox="1"/>
          <p:nvPr/>
        </p:nvSpPr>
        <p:spPr>
          <a:xfrm>
            <a:off x="6247493" y="6540235"/>
            <a:ext cx="2787651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2016 | Coding Boot Camp - All Rights Reserved</a:t>
            </a:r>
          </a:p>
        </p:txBody>
      </p:sp>
      <p:sp>
        <p:nvSpPr>
          <p:cNvPr id="825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914400">
              <a:lnSpc>
                <a:spcPct val="90000"/>
              </a:lnSpc>
            </a:lvl1pPr>
          </a:lstStyle>
          <a:p>
            <a:pPr/>
            <a:r>
              <a:t>Title Text</a:t>
            </a:r>
          </a:p>
        </p:txBody>
      </p:sp>
      <p:sp>
        <p:nvSpPr>
          <p:cNvPr id="82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Flowchart: Process 5"/>
          <p:cNvSpPr/>
          <p:nvPr/>
        </p:nvSpPr>
        <p:spPr>
          <a:xfrm>
            <a:off x="-1" y="6418964"/>
            <a:ext cx="9155743" cy="457748"/>
          </a:xfrm>
          <a:prstGeom prst="rect">
            <a:avLst/>
          </a:prstGeom>
          <a:solidFill>
            <a:srgbClr val="1D1A3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834" name="Title Text"/>
          <p:cNvSpPr txBox="1"/>
          <p:nvPr>
            <p:ph type="title"/>
          </p:nvPr>
        </p:nvSpPr>
        <p:spPr>
          <a:xfrm>
            <a:off x="304800" y="0"/>
            <a:ext cx="5470527" cy="653854"/>
          </a:xfrm>
          <a:prstGeom prst="rect">
            <a:avLst/>
          </a:prstGeom>
        </p:spPr>
        <p:txBody>
          <a:bodyPr/>
          <a:lstStyle>
            <a:lvl1pPr defTabSz="914400">
              <a:lnSpc>
                <a:spcPct val="90000"/>
              </a:lnSpc>
              <a:defRPr i="0" sz="2400">
                <a:solidFill>
                  <a:srgbClr val="000000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835" name="TextBox 18"/>
          <p:cNvSpPr txBox="1"/>
          <p:nvPr/>
        </p:nvSpPr>
        <p:spPr>
          <a:xfrm>
            <a:off x="6247493" y="6540235"/>
            <a:ext cx="2787651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2016 | Coding Boot Camp - All Rights Reserved</a:t>
            </a:r>
          </a:p>
        </p:txBody>
      </p:sp>
      <p:sp>
        <p:nvSpPr>
          <p:cNvPr id="836" name="Straight Connector 6"/>
          <p:cNvSpPr/>
          <p:nvPr/>
        </p:nvSpPr>
        <p:spPr>
          <a:xfrm>
            <a:off x="0" y="653853"/>
            <a:ext cx="9144000" cy="1"/>
          </a:xfrm>
          <a:prstGeom prst="line">
            <a:avLst/>
          </a:prstGeom>
          <a:ln w="41275">
            <a:solidFill>
              <a:srgbClr val="C83232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83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Title Text"/>
          <p:cNvSpPr txBox="1"/>
          <p:nvPr>
            <p:ph type="title"/>
          </p:nvPr>
        </p:nvSpPr>
        <p:spPr>
          <a:xfrm>
            <a:off x="685800" y="2130426"/>
            <a:ext cx="7772400" cy="1470026"/>
          </a:xfrm>
          <a:prstGeom prst="rect">
            <a:avLst/>
          </a:prstGeom>
        </p:spPr>
        <p:txBody>
          <a:bodyPr/>
          <a:lstStyle>
            <a:lvl1pPr defTabSz="914400">
              <a:lnSpc>
                <a:spcPct val="90000"/>
              </a:lnSpc>
              <a:defRPr b="0" i="0" sz="4400">
                <a:solidFill>
                  <a:srgbClr val="0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852" name="Body Level One…"/>
          <p:cNvSpPr txBox="1"/>
          <p:nvPr>
            <p:ph type="body" sz="quarter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 defTabSz="914400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sz="2800">
                <a:solidFill>
                  <a:srgbClr val="888888"/>
                </a:solidFill>
              </a:defRPr>
            </a:lvl1pPr>
            <a:lvl2pPr marL="0" indent="342900" algn="ctr" defTabSz="914400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sz="2800">
                <a:solidFill>
                  <a:srgbClr val="888888"/>
                </a:solidFill>
              </a:defRPr>
            </a:lvl2pPr>
            <a:lvl3pPr marL="0" indent="685800" algn="ctr" defTabSz="914400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sz="2800">
                <a:solidFill>
                  <a:srgbClr val="888888"/>
                </a:solidFill>
              </a:defRPr>
            </a:lvl3pPr>
            <a:lvl4pPr marL="0" indent="1028700" algn="ctr" defTabSz="914400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sz="2800">
                <a:solidFill>
                  <a:srgbClr val="888888"/>
                </a:solidFill>
              </a:defRPr>
            </a:lvl4pPr>
            <a:lvl5pPr marL="0" indent="1371600" algn="ctr" defTabSz="914400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sz="2800">
                <a:solidFill>
                  <a:srgbClr val="888888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53" name="Slide Number"/>
          <p:cNvSpPr txBox="1"/>
          <p:nvPr>
            <p:ph type="sldNum" sz="quarter" idx="2"/>
          </p:nvPr>
        </p:nvSpPr>
        <p:spPr>
          <a:xfrm>
            <a:off x="8251368" y="6404292"/>
            <a:ext cx="263983" cy="269241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Slide">
    <p:bg>
      <p:bgPr>
        <a:solidFill>
          <a:srgbClr val="BF57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Flowchart: Process 7"/>
          <p:cNvSpPr/>
          <p:nvPr/>
        </p:nvSpPr>
        <p:spPr>
          <a:xfrm flipV="1">
            <a:off x="426891" y="3691892"/>
            <a:ext cx="6888310" cy="4572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861" name="Title 1"/>
          <p:cNvSpPr txBox="1"/>
          <p:nvPr/>
        </p:nvSpPr>
        <p:spPr>
          <a:xfrm>
            <a:off x="426892" y="3963846"/>
            <a:ext cx="4678508" cy="4533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90" tIns="34290" rIns="34290" bIns="34290" anchor="ctr">
            <a:normAutofit fontScale="100000" lnSpcReduction="0"/>
          </a:bodyPr>
          <a:lstStyle>
            <a:lvl1pPr>
              <a:defRPr b="1" sz="1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The Coding Bootcamp at UT Austin | </a:t>
            </a:r>
          </a:p>
        </p:txBody>
      </p:sp>
      <p:sp>
        <p:nvSpPr>
          <p:cNvPr id="862" name="TextBox 17"/>
          <p:cNvSpPr txBox="1"/>
          <p:nvPr/>
        </p:nvSpPr>
        <p:spPr>
          <a:xfrm>
            <a:off x="6247493" y="6540235"/>
            <a:ext cx="2787651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2016 | Coding Boot Camp - All Rights Reserved</a:t>
            </a:r>
          </a:p>
        </p:txBody>
      </p:sp>
      <p:sp>
        <p:nvSpPr>
          <p:cNvPr id="863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914400">
              <a:lnSpc>
                <a:spcPct val="90000"/>
              </a:lnSpc>
              <a:defRPr i="0"/>
            </a:lvl1pPr>
          </a:lstStyle>
          <a:p>
            <a:pPr/>
            <a:r>
              <a:t>Title Text</a:t>
            </a:r>
          </a:p>
        </p:txBody>
      </p:sp>
      <p:sp>
        <p:nvSpPr>
          <p:cNvPr id="864" name="Body Level One…"/>
          <p:cNvSpPr txBox="1"/>
          <p:nvPr>
            <p:ph type="body" sz="quarter" idx="1"/>
          </p:nvPr>
        </p:nvSpPr>
        <p:spPr>
          <a:xfrm>
            <a:off x="4953000" y="4036236"/>
            <a:ext cx="2270008" cy="381001"/>
          </a:xfrm>
          <a:prstGeom prst="rect">
            <a:avLst/>
          </a:prstGeom>
        </p:spPr>
        <p:txBody>
          <a:bodyPr/>
          <a:lstStyle>
            <a:lvl1pPr marL="0" indent="0" defTabSz="914400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b="1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62939" indent="-205739" defTabSz="914400">
              <a:lnSpc>
                <a:spcPct val="90000"/>
              </a:lnSpc>
              <a:spcBef>
                <a:spcPts val="1000"/>
              </a:spcBef>
              <a:buFontTx/>
              <a:buChar char="•"/>
              <a:defRPr b="1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20139" indent="-205739" defTabSz="914400">
              <a:lnSpc>
                <a:spcPct val="90000"/>
              </a:lnSpc>
              <a:spcBef>
                <a:spcPts val="1000"/>
              </a:spcBef>
              <a:buFontTx/>
              <a:defRPr b="1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577339" indent="-205739" defTabSz="914400">
              <a:lnSpc>
                <a:spcPct val="90000"/>
              </a:lnSpc>
              <a:spcBef>
                <a:spcPts val="1000"/>
              </a:spcBef>
              <a:buFontTx/>
              <a:buChar char="•"/>
              <a:defRPr b="1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34539" indent="-205739" defTabSz="914400">
              <a:lnSpc>
                <a:spcPct val="90000"/>
              </a:lnSpc>
              <a:spcBef>
                <a:spcPts val="1000"/>
              </a:spcBef>
              <a:buFontTx/>
              <a:buChar char="•"/>
              <a:defRPr b="1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65" name="Text Placeholder 19"/>
          <p:cNvSpPr/>
          <p:nvPr>
            <p:ph type="body" sz="quarter" idx="13"/>
          </p:nvPr>
        </p:nvSpPr>
        <p:spPr>
          <a:xfrm>
            <a:off x="396990" y="2504043"/>
            <a:ext cx="2700339" cy="381001"/>
          </a:xfrm>
          <a:prstGeom prst="rect">
            <a:avLst/>
          </a:prstGeom>
        </p:spPr>
        <p:txBody>
          <a:bodyPr/>
          <a:lstStyle/>
          <a:p>
            <a:pPr marL="0" indent="0" defTabSz="914400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pic>
        <p:nvPicPr>
          <p:cNvPr id="866" name="Content Placeholder 8" descr="Content Placeholder 8"/>
          <p:cNvPicPr>
            <a:picLocks noChangeAspect="1"/>
          </p:cNvPicPr>
          <p:nvPr/>
        </p:nvPicPr>
        <p:blipFill>
          <a:blip r:embed="rId2">
            <a:extLst/>
          </a:blip>
          <a:srcRect l="0" t="10220" r="0" b="0"/>
          <a:stretch>
            <a:fillRect/>
          </a:stretch>
        </p:blipFill>
        <p:spPr>
          <a:xfrm>
            <a:off x="0" y="-1"/>
            <a:ext cx="9144000" cy="560978"/>
          </a:xfrm>
          <a:prstGeom prst="rect">
            <a:avLst/>
          </a:prstGeom>
          <a:ln w="12700">
            <a:miter lim="400000"/>
          </a:ln>
        </p:spPr>
      </p:pic>
      <p:sp>
        <p:nvSpPr>
          <p:cNvPr id="86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1_Blank">
    <p:bg>
      <p:bgPr>
        <a:solidFill>
          <a:srgbClr val="BF57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Flowchart: Process 16"/>
          <p:cNvSpPr/>
          <p:nvPr/>
        </p:nvSpPr>
        <p:spPr>
          <a:xfrm>
            <a:off x="426891" y="3737612"/>
            <a:ext cx="6335860" cy="3429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</a:defRPr>
            </a:pPr>
          </a:p>
        </p:txBody>
      </p:sp>
      <p:sp>
        <p:nvSpPr>
          <p:cNvPr id="875" name="TextBox 6"/>
          <p:cNvSpPr txBox="1"/>
          <p:nvPr/>
        </p:nvSpPr>
        <p:spPr>
          <a:xfrm>
            <a:off x="6247493" y="6540235"/>
            <a:ext cx="2787651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2016 | Coding Boot Camp - All Rights Reserved</a:t>
            </a:r>
          </a:p>
        </p:txBody>
      </p:sp>
      <p:sp>
        <p:nvSpPr>
          <p:cNvPr id="87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914400">
              <a:lnSpc>
                <a:spcPct val="90000"/>
              </a:lnSpc>
            </a:lvl1pPr>
          </a:lstStyle>
          <a:p>
            <a:pPr/>
            <a:r>
              <a:t>Title Text</a:t>
            </a:r>
          </a:p>
        </p:txBody>
      </p:sp>
      <p:sp>
        <p:nvSpPr>
          <p:cNvPr id="87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Flowchart: Process 9"/>
          <p:cNvSpPr/>
          <p:nvPr/>
        </p:nvSpPr>
        <p:spPr>
          <a:xfrm>
            <a:off x="-5872" y="6410337"/>
            <a:ext cx="9155743" cy="457748"/>
          </a:xfrm>
          <a:prstGeom prst="rect">
            <a:avLst/>
          </a:prstGeom>
          <a:solidFill>
            <a:srgbClr val="BF570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885" name="Title Text"/>
          <p:cNvSpPr txBox="1"/>
          <p:nvPr>
            <p:ph type="title"/>
          </p:nvPr>
        </p:nvSpPr>
        <p:spPr>
          <a:xfrm>
            <a:off x="304800" y="0"/>
            <a:ext cx="5470527" cy="653854"/>
          </a:xfrm>
          <a:prstGeom prst="rect">
            <a:avLst/>
          </a:prstGeom>
        </p:spPr>
        <p:txBody>
          <a:bodyPr/>
          <a:lstStyle>
            <a:lvl1pPr defTabSz="914400">
              <a:lnSpc>
                <a:spcPct val="90000"/>
              </a:lnSpc>
              <a:defRPr i="0" sz="2400">
                <a:solidFill>
                  <a:srgbClr val="000000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886" name="Straight Connector 8"/>
          <p:cNvSpPr/>
          <p:nvPr/>
        </p:nvSpPr>
        <p:spPr>
          <a:xfrm>
            <a:off x="0" y="653853"/>
            <a:ext cx="9144000" cy="1"/>
          </a:xfrm>
          <a:prstGeom prst="line">
            <a:avLst/>
          </a:prstGeom>
          <a:ln w="41275">
            <a:solidFill>
              <a:srgbClr val="BF5700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887" name="TextBox 18"/>
          <p:cNvSpPr txBox="1"/>
          <p:nvPr/>
        </p:nvSpPr>
        <p:spPr>
          <a:xfrm>
            <a:off x="6247493" y="6540235"/>
            <a:ext cx="2787651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2016 | Coding Boot Camp - All Rights Reserved</a:t>
            </a:r>
          </a:p>
        </p:txBody>
      </p:sp>
      <p:pic>
        <p:nvPicPr>
          <p:cNvPr id="888" name="Content Placeholder 8" descr="Content Placeholder 8"/>
          <p:cNvPicPr>
            <a:picLocks noChangeAspect="1"/>
          </p:cNvPicPr>
          <p:nvPr/>
        </p:nvPicPr>
        <p:blipFill>
          <a:blip r:embed="rId2">
            <a:extLst/>
          </a:blip>
          <a:srcRect l="73429" t="14128" r="0" b="0"/>
          <a:stretch>
            <a:fillRect/>
          </a:stretch>
        </p:blipFill>
        <p:spPr>
          <a:xfrm>
            <a:off x="-5871" y="6400800"/>
            <a:ext cx="2179730" cy="481355"/>
          </a:xfrm>
          <a:prstGeom prst="rect">
            <a:avLst/>
          </a:prstGeom>
          <a:ln w="12700">
            <a:miter lim="400000"/>
          </a:ln>
        </p:spPr>
      </p:pic>
      <p:sp>
        <p:nvSpPr>
          <p:cNvPr id="88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Rectangle 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  <a:ln w="12700">
            <a:solidFill>
              <a:srgbClr val="42719B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05" name="Flowchart: Process 16"/>
          <p:cNvSpPr/>
          <p:nvPr/>
        </p:nvSpPr>
        <p:spPr>
          <a:xfrm>
            <a:off x="426891" y="3737612"/>
            <a:ext cx="6335860" cy="3429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</a:defRPr>
            </a:pPr>
          </a:p>
        </p:txBody>
      </p:sp>
      <p:sp>
        <p:nvSpPr>
          <p:cNvPr id="106" name="TextBox 6"/>
          <p:cNvSpPr txBox="1"/>
          <p:nvPr/>
        </p:nvSpPr>
        <p:spPr>
          <a:xfrm>
            <a:off x="6247493" y="6540235"/>
            <a:ext cx="2787651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2016 | Coding Boot Camp - All Rights Reserved</a:t>
            </a:r>
          </a:p>
        </p:txBody>
      </p:sp>
      <p:sp>
        <p:nvSpPr>
          <p:cNvPr id="107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914400">
              <a:lnSpc>
                <a:spcPct val="90000"/>
              </a:lnSpc>
            </a:lvl1pPr>
          </a:lstStyle>
          <a:p>
            <a:pPr/>
            <a:r>
              <a:t>Title Text</a:t>
            </a:r>
          </a:p>
        </p:txBody>
      </p:sp>
      <p:sp>
        <p:nvSpPr>
          <p:cNvPr id="10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Title Text"/>
          <p:cNvSpPr txBox="1"/>
          <p:nvPr>
            <p:ph type="title"/>
          </p:nvPr>
        </p:nvSpPr>
        <p:spPr>
          <a:xfrm>
            <a:off x="685800" y="2130426"/>
            <a:ext cx="7772400" cy="1470026"/>
          </a:xfrm>
          <a:prstGeom prst="rect">
            <a:avLst/>
          </a:prstGeom>
        </p:spPr>
        <p:txBody>
          <a:bodyPr/>
          <a:lstStyle>
            <a:lvl1pPr defTabSz="914400">
              <a:lnSpc>
                <a:spcPct val="90000"/>
              </a:lnSpc>
              <a:defRPr b="0" i="0" sz="4400">
                <a:solidFill>
                  <a:srgbClr val="0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904" name="Body Level One…"/>
          <p:cNvSpPr txBox="1"/>
          <p:nvPr>
            <p:ph type="body" sz="quarter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 defTabSz="914400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sz="2800">
                <a:solidFill>
                  <a:srgbClr val="888888"/>
                </a:solidFill>
              </a:defRPr>
            </a:lvl1pPr>
            <a:lvl2pPr marL="0" indent="342900" algn="ctr" defTabSz="914400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sz="2800">
                <a:solidFill>
                  <a:srgbClr val="888888"/>
                </a:solidFill>
              </a:defRPr>
            </a:lvl2pPr>
            <a:lvl3pPr marL="0" indent="685800" algn="ctr" defTabSz="914400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sz="2800">
                <a:solidFill>
                  <a:srgbClr val="888888"/>
                </a:solidFill>
              </a:defRPr>
            </a:lvl3pPr>
            <a:lvl4pPr marL="0" indent="1028700" algn="ctr" defTabSz="914400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sz="2800">
                <a:solidFill>
                  <a:srgbClr val="888888"/>
                </a:solidFill>
              </a:defRPr>
            </a:lvl4pPr>
            <a:lvl5pPr marL="0" indent="1371600" algn="ctr" defTabSz="914400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sz="2800">
                <a:solidFill>
                  <a:srgbClr val="888888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05" name="Slide Number"/>
          <p:cNvSpPr txBox="1"/>
          <p:nvPr>
            <p:ph type="sldNum" sz="quarter" idx="2"/>
          </p:nvPr>
        </p:nvSpPr>
        <p:spPr>
          <a:xfrm>
            <a:off x="8251368" y="6404292"/>
            <a:ext cx="263983" cy="269241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Flowchart: Process 9"/>
          <p:cNvSpPr/>
          <p:nvPr/>
        </p:nvSpPr>
        <p:spPr>
          <a:xfrm>
            <a:off x="-5872" y="6410337"/>
            <a:ext cx="9155743" cy="457748"/>
          </a:xfrm>
          <a:prstGeom prst="rect">
            <a:avLst/>
          </a:prstGeom>
          <a:solidFill>
            <a:srgbClr val="1D1A3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16" name="Title Text"/>
          <p:cNvSpPr txBox="1"/>
          <p:nvPr>
            <p:ph type="title"/>
          </p:nvPr>
        </p:nvSpPr>
        <p:spPr>
          <a:xfrm>
            <a:off x="304800" y="0"/>
            <a:ext cx="5470527" cy="653854"/>
          </a:xfrm>
          <a:prstGeom prst="rect">
            <a:avLst/>
          </a:prstGeom>
        </p:spPr>
        <p:txBody>
          <a:bodyPr/>
          <a:lstStyle>
            <a:lvl1pPr defTabSz="914400">
              <a:lnSpc>
                <a:spcPct val="90000"/>
              </a:lnSpc>
              <a:defRPr i="0" sz="2400">
                <a:solidFill>
                  <a:srgbClr val="000000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17" name="Straight Connector 8"/>
          <p:cNvSpPr/>
          <p:nvPr/>
        </p:nvSpPr>
        <p:spPr>
          <a:xfrm>
            <a:off x="0" y="653853"/>
            <a:ext cx="9144000" cy="1"/>
          </a:xfrm>
          <a:prstGeom prst="line">
            <a:avLst/>
          </a:prstGeom>
          <a:ln w="41275">
            <a:solidFill>
              <a:srgbClr val="C83232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118" name="TextBox 18"/>
          <p:cNvSpPr txBox="1"/>
          <p:nvPr/>
        </p:nvSpPr>
        <p:spPr>
          <a:xfrm>
            <a:off x="6247493" y="6540235"/>
            <a:ext cx="2787651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2016 | Coding Boot Camp - All Rights Reserved</a:t>
            </a:r>
          </a:p>
        </p:txBody>
      </p:sp>
      <p:sp>
        <p:nvSpPr>
          <p:cNvPr id="11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Relationship Id="rId19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19.xml"/><Relationship Id="rId21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1.xml"/><Relationship Id="rId23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23.xml"/><Relationship Id="rId25" Type="http://schemas.openxmlformats.org/officeDocument/2006/relationships/slideLayout" Target="../slideLayouts/slideLayout24.xml"/><Relationship Id="rId26" Type="http://schemas.openxmlformats.org/officeDocument/2006/relationships/slideLayout" Target="../slideLayouts/slideLayout25.xml"/><Relationship Id="rId27" Type="http://schemas.openxmlformats.org/officeDocument/2006/relationships/slideLayout" Target="../slideLayouts/slideLayout26.xml"/><Relationship Id="rId28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8.xml"/><Relationship Id="rId30" Type="http://schemas.openxmlformats.org/officeDocument/2006/relationships/slideLayout" Target="../slideLayouts/slideLayout29.xml"/><Relationship Id="rId31" Type="http://schemas.openxmlformats.org/officeDocument/2006/relationships/slideLayout" Target="../slideLayouts/slideLayout30.xml"/><Relationship Id="rId32" Type="http://schemas.openxmlformats.org/officeDocument/2006/relationships/slideLayout" Target="../slideLayouts/slideLayout31.xml"/><Relationship Id="rId33" Type="http://schemas.openxmlformats.org/officeDocument/2006/relationships/slideLayout" Target="../slideLayouts/slideLayout32.xml"/><Relationship Id="rId34" Type="http://schemas.openxmlformats.org/officeDocument/2006/relationships/slideLayout" Target="../slideLayouts/slideLayout33.xml"/><Relationship Id="rId35" Type="http://schemas.openxmlformats.org/officeDocument/2006/relationships/slideLayout" Target="../slideLayouts/slideLayout34.xml"/><Relationship Id="rId36" Type="http://schemas.openxmlformats.org/officeDocument/2006/relationships/slideLayout" Target="../slideLayouts/slideLayout35.xml"/><Relationship Id="rId37" Type="http://schemas.openxmlformats.org/officeDocument/2006/relationships/slideLayout" Target="../slideLayouts/slideLayout36.xml"/><Relationship Id="rId38" Type="http://schemas.openxmlformats.org/officeDocument/2006/relationships/slideLayout" Target="../slideLayouts/slideLayout37.xml"/><Relationship Id="rId39" Type="http://schemas.openxmlformats.org/officeDocument/2006/relationships/slideLayout" Target="../slideLayouts/slideLayout38.xml"/><Relationship Id="rId40" Type="http://schemas.openxmlformats.org/officeDocument/2006/relationships/slideLayout" Target="../slideLayouts/slideLayout39.xml"/><Relationship Id="rId41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1.xml"/><Relationship Id="rId43" Type="http://schemas.openxmlformats.org/officeDocument/2006/relationships/slideLayout" Target="../slideLayouts/slideLayout42.xml"/><Relationship Id="rId44" Type="http://schemas.openxmlformats.org/officeDocument/2006/relationships/slideLayout" Target="../slideLayouts/slideLayout43.xml"/><Relationship Id="rId45" Type="http://schemas.openxmlformats.org/officeDocument/2006/relationships/slideLayout" Target="../slideLayouts/slideLayout44.xml"/><Relationship Id="rId46" Type="http://schemas.openxmlformats.org/officeDocument/2006/relationships/slideLayout" Target="../slideLayouts/slideLayout45.xml"/><Relationship Id="rId47" Type="http://schemas.openxmlformats.org/officeDocument/2006/relationships/slideLayout" Target="../slideLayouts/slideLayout46.xml"/><Relationship Id="rId48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8.xml"/><Relationship Id="rId50" Type="http://schemas.openxmlformats.org/officeDocument/2006/relationships/slideLayout" Target="../slideLayouts/slideLayout49.xml"/><Relationship Id="rId51" Type="http://schemas.openxmlformats.org/officeDocument/2006/relationships/slideLayout" Target="../slideLayouts/slideLayout50.xml"/><Relationship Id="rId52" Type="http://schemas.openxmlformats.org/officeDocument/2006/relationships/slideLayout" Target="../slideLayouts/slideLayout51.xml"/><Relationship Id="rId53" Type="http://schemas.openxmlformats.org/officeDocument/2006/relationships/slideLayout" Target="../slideLayouts/slideLayout52.xml"/><Relationship Id="rId54" Type="http://schemas.openxmlformats.org/officeDocument/2006/relationships/slideLayout" Target="../slideLayouts/slideLayout53.xml"/><Relationship Id="rId55" Type="http://schemas.openxmlformats.org/officeDocument/2006/relationships/slideLayout" Target="../slideLayouts/slideLayout54.xml"/><Relationship Id="rId56" Type="http://schemas.openxmlformats.org/officeDocument/2006/relationships/slideLayout" Target="../slideLayouts/slideLayout55.xml"/><Relationship Id="rId57" Type="http://schemas.openxmlformats.org/officeDocument/2006/relationships/slideLayout" Target="../slideLayouts/slideLayout56.xml"/><Relationship Id="rId58" Type="http://schemas.openxmlformats.org/officeDocument/2006/relationships/slideLayout" Target="../slideLayouts/slideLayout57.xml"/><Relationship Id="rId59" Type="http://schemas.openxmlformats.org/officeDocument/2006/relationships/slideLayout" Target="../slideLayouts/slideLayout58.xml"/><Relationship Id="rId60" Type="http://schemas.openxmlformats.org/officeDocument/2006/relationships/slideLayout" Target="../slideLayouts/slideLayout59.xml"/><Relationship Id="rId61" Type="http://schemas.openxmlformats.org/officeDocument/2006/relationships/slideLayout" Target="../slideLayouts/slideLayout60.xml"/><Relationship Id="rId62" Type="http://schemas.openxmlformats.org/officeDocument/2006/relationships/slideLayout" Target="../slideLayouts/slideLayout61.xml"/><Relationship Id="rId63" Type="http://schemas.openxmlformats.org/officeDocument/2006/relationships/slideLayout" Target="../slideLayouts/slideLayout62.xml"/><Relationship Id="rId64" Type="http://schemas.openxmlformats.org/officeDocument/2006/relationships/slideLayout" Target="../slideLayouts/slideLayout63.xml"/><Relationship Id="rId65" Type="http://schemas.openxmlformats.org/officeDocument/2006/relationships/slideLayout" Target="../slideLayouts/slideLayout64.xml"/><Relationship Id="rId66" Type="http://schemas.openxmlformats.org/officeDocument/2006/relationships/slideLayout" Target="../slideLayouts/slideLayout65.xml"/><Relationship Id="rId67" Type="http://schemas.openxmlformats.org/officeDocument/2006/relationships/slideLayout" Target="../slideLayouts/slideLayout66.xml"/><Relationship Id="rId68" Type="http://schemas.openxmlformats.org/officeDocument/2006/relationships/slideLayout" Target="../slideLayouts/slideLayout67.xml"/><Relationship Id="rId69" Type="http://schemas.openxmlformats.org/officeDocument/2006/relationships/slideLayout" Target="../slideLayouts/slideLayout68.xml"/><Relationship Id="rId70" Type="http://schemas.openxmlformats.org/officeDocument/2006/relationships/slideLayout" Target="../slideLayouts/slideLayout69.xml"/><Relationship Id="rId71" Type="http://schemas.openxmlformats.org/officeDocument/2006/relationships/slideLayout" Target="../slideLayouts/slideLayout70.xml"/><Relationship Id="rId72" Type="http://schemas.openxmlformats.org/officeDocument/2006/relationships/slideLayout" Target="../slideLayouts/slideLayout71.xml"/><Relationship Id="rId73" Type="http://schemas.openxmlformats.org/officeDocument/2006/relationships/slideLayout" Target="../slideLayouts/slideLayout72.xml"/><Relationship Id="rId74" Type="http://schemas.openxmlformats.org/officeDocument/2006/relationships/slideLayout" Target="../slideLayouts/slideLayout73.xml"/><Relationship Id="rId75" Type="http://schemas.openxmlformats.org/officeDocument/2006/relationships/slideLayout" Target="../slideLayouts/slideLayout74.xml"/><Relationship Id="rId76" Type="http://schemas.openxmlformats.org/officeDocument/2006/relationships/slideLayout" Target="../slideLayouts/slideLayout75.xml"/><Relationship Id="rId77" Type="http://schemas.openxmlformats.org/officeDocument/2006/relationships/slideLayout" Target="../slideLayouts/slideLayout76.xml"/><Relationship Id="rId78" Type="http://schemas.openxmlformats.org/officeDocument/2006/relationships/slideLayout" Target="../slideLayouts/slideLayout77.xml"/><Relationship Id="rId79" Type="http://schemas.openxmlformats.org/officeDocument/2006/relationships/slideLayout" Target="../slideLayouts/slideLayout78.xml"/><Relationship Id="rId80" Type="http://schemas.openxmlformats.org/officeDocument/2006/relationships/slideLayout" Target="../slideLayouts/slideLayout79.xml"/><Relationship Id="rId81" Type="http://schemas.openxmlformats.org/officeDocument/2006/relationships/slideLayout" Target="../slideLayouts/slideLayout80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62626"/>
          </a:solidFill>
          <a:ln w="25400">
            <a:solidFill>
              <a:srgbClr val="3A5E8A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" name="TextBox 15"/>
          <p:cNvSpPr txBox="1"/>
          <p:nvPr/>
        </p:nvSpPr>
        <p:spPr>
          <a:xfrm>
            <a:off x="533400" y="6531609"/>
            <a:ext cx="2787650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2016 | Coding Boot Camp - All Rights Reserved</a:t>
            </a:r>
          </a:p>
        </p:txBody>
      </p:sp>
      <p:sp>
        <p:nvSpPr>
          <p:cNvPr id="4" name="Flowchart: Process 16"/>
          <p:cNvSpPr/>
          <p:nvPr/>
        </p:nvSpPr>
        <p:spPr>
          <a:xfrm>
            <a:off x="426891" y="3737612"/>
            <a:ext cx="6335860" cy="3429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</a:defRPr>
            </a:pPr>
          </a:p>
        </p:txBody>
      </p:sp>
      <p:sp>
        <p:nvSpPr>
          <p:cNvPr id="5" name="Title Text"/>
          <p:cNvSpPr txBox="1"/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6" name="Body Level One…"/>
          <p:cNvSpPr txBox="1"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" name="Slide Number"/>
          <p:cNvSpPr txBox="1"/>
          <p:nvPr>
            <p:ph type="sldNum" sz="quarter" idx="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900">
                <a:solidFill>
                  <a:srgbClr val="888888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  <p:sldLayoutId id="2147483700" r:id="rId53"/>
    <p:sldLayoutId id="2147483701" r:id="rId54"/>
    <p:sldLayoutId id="2147483702" r:id="rId55"/>
    <p:sldLayoutId id="2147483703" r:id="rId56"/>
    <p:sldLayoutId id="2147483704" r:id="rId57"/>
    <p:sldLayoutId id="2147483705" r:id="rId58"/>
    <p:sldLayoutId id="2147483706" r:id="rId59"/>
    <p:sldLayoutId id="2147483707" r:id="rId60"/>
    <p:sldLayoutId id="2147483708" r:id="rId61"/>
    <p:sldLayoutId id="2147483709" r:id="rId62"/>
    <p:sldLayoutId id="2147483710" r:id="rId63"/>
    <p:sldLayoutId id="2147483711" r:id="rId64"/>
    <p:sldLayoutId id="2147483712" r:id="rId65"/>
    <p:sldLayoutId id="2147483713" r:id="rId66"/>
    <p:sldLayoutId id="2147483714" r:id="rId67"/>
    <p:sldLayoutId id="2147483715" r:id="rId68"/>
    <p:sldLayoutId id="2147483716" r:id="rId69"/>
    <p:sldLayoutId id="2147483717" r:id="rId70"/>
    <p:sldLayoutId id="2147483718" r:id="rId71"/>
    <p:sldLayoutId id="2147483719" r:id="rId72"/>
    <p:sldLayoutId id="2147483720" r:id="rId73"/>
    <p:sldLayoutId id="2147483721" r:id="rId74"/>
    <p:sldLayoutId id="2147483722" r:id="rId75"/>
    <p:sldLayoutId id="2147483723" r:id="rId76"/>
    <p:sldLayoutId id="2147483724" r:id="rId77"/>
    <p:sldLayoutId id="2147483725" r:id="rId78"/>
    <p:sldLayoutId id="2147483726" r:id="rId79"/>
    <p:sldLayoutId id="2147483727" r:id="rId80"/>
    <p:sldLayoutId id="2147483728" r:id="rId81"/>
  </p:sldLayoutIdLst>
  <p:transition xmlns:p14="http://schemas.microsoft.com/office/powerpoint/2010/main" spd="med" advClick="1"/>
  <p:txStyles>
    <p:titleStyle>
      <a:lvl1pPr marL="0" marR="0" indent="0" algn="l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1" spc="0" strike="noStrike" sz="4100" u="none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1pPr>
      <a:lvl2pPr marL="0" marR="0" indent="0" algn="l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1" spc="0" strike="noStrike" sz="4100" u="none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2pPr>
      <a:lvl3pPr marL="0" marR="0" indent="0" algn="l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1" spc="0" strike="noStrike" sz="4100" u="none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3pPr>
      <a:lvl4pPr marL="0" marR="0" indent="0" algn="l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1" spc="0" strike="noStrike" sz="4100" u="none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4pPr>
      <a:lvl5pPr marL="0" marR="0" indent="0" algn="l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1" spc="0" strike="noStrike" sz="4100" u="none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5pPr>
      <a:lvl6pPr marL="0" marR="0" indent="0" algn="l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1" spc="0" strike="noStrike" sz="4100" u="none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6pPr>
      <a:lvl7pPr marL="0" marR="0" indent="0" algn="l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1" spc="0" strike="noStrike" sz="4100" u="none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7pPr>
      <a:lvl8pPr marL="0" marR="0" indent="0" algn="l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1" spc="0" strike="noStrike" sz="4100" u="none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8pPr>
      <a:lvl9pPr marL="0" marR="0" indent="0" algn="l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1" spc="0" strike="noStrike" sz="4100" u="none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9pPr>
    </p:titleStyle>
    <p:bodyStyle>
      <a:lvl1pPr marL="257175" marR="0" indent="-257175" algn="l" defTabSz="6858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4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587829" marR="0" indent="-244929" algn="l" defTabSz="6858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–"/>
        <a:tabLst/>
        <a:defRPr b="0" baseline="0" cap="none" i="0" spc="0" strike="noStrike" sz="24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914400" marR="0" indent="-228600" algn="l" defTabSz="6858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4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1303019" marR="0" indent="-274319" algn="l" defTabSz="6858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–"/>
        <a:tabLst/>
        <a:defRPr b="0" baseline="0" cap="none" i="0" spc="0" strike="noStrike" sz="24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1645920" marR="0" indent="-274320" algn="l" defTabSz="6858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»"/>
        <a:tabLst/>
        <a:defRPr b="0" baseline="0" cap="none" i="0" spc="0" strike="noStrike" sz="24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1988820" marR="0" indent="-274320" algn="l" defTabSz="6858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4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2331720" marR="0" indent="-274320" algn="l" defTabSz="6858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4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2674620" marR="0" indent="-274320" algn="l" defTabSz="6858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4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3017520" marR="0" indent="-274320" algn="l" defTabSz="6858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4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1.xm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3.xml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3.xml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2.xml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3.xml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3.xml"/><Relationship Id="rId2" Type="http://schemas.openxmlformats.org/officeDocument/2006/relationships/image" Target="../media/image7.png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3.xml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3.xml"/><Relationship Id="rId2" Type="http://schemas.openxmlformats.org/officeDocument/2006/relationships/image" Target="../media/image8.png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3.xml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3.xml"/><Relationship Id="rId2" Type="http://schemas.openxmlformats.org/officeDocument/2006/relationships/image" Target="../media/image9.png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3.xml"/><Relationship Id="rId2" Type="http://schemas.openxmlformats.org/officeDocument/2006/relationships/image" Target="../media/image10.png"/><Relationship Id="rId3" Type="http://schemas.openxmlformats.org/officeDocument/2006/relationships/image" Target="../media/image9.pn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2.xml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3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3.xml"/><Relationship Id="rId2" Type="http://schemas.openxmlformats.org/officeDocument/2006/relationships/image" Target="../media/image10.png"/><Relationship Id="rId3" Type="http://schemas.openxmlformats.org/officeDocument/2006/relationships/image" Target="../media/image12.png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3.xml"/><Relationship Id="rId2" Type="http://schemas.openxmlformats.org/officeDocument/2006/relationships/image" Target="../media/image13.png"/><Relationship Id="rId3" Type="http://schemas.openxmlformats.org/officeDocument/2006/relationships/image" Target="../media/image12.png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2.xml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3.xml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3.xml"/><Relationship Id="rId2" Type="http://schemas.openxmlformats.org/officeDocument/2006/relationships/image" Target="../media/image1.jpe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3.xml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3.xml"/><Relationship Id="rId2" Type="http://schemas.openxmlformats.org/officeDocument/2006/relationships/image" Target="../media/image2.jpe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2.xml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3.xml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2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Title 1"/>
          <p:cNvSpPr txBox="1"/>
          <p:nvPr>
            <p:ph type="title"/>
          </p:nvPr>
        </p:nvSpPr>
        <p:spPr>
          <a:xfrm>
            <a:off x="390606" y="2953542"/>
            <a:ext cx="8229601" cy="871859"/>
          </a:xfrm>
          <a:prstGeom prst="rect">
            <a:avLst/>
          </a:prstGeom>
        </p:spPr>
        <p:txBody>
          <a:bodyPr/>
          <a:lstStyle>
            <a:lvl1pPr>
              <a:defRPr i="1"/>
            </a:lvl1pPr>
          </a:lstStyle>
          <a:p>
            <a:pPr/>
            <a:r>
              <a:t>Express Yourself</a:t>
            </a:r>
          </a:p>
        </p:txBody>
      </p:sp>
      <p:sp>
        <p:nvSpPr>
          <p:cNvPr id="915" name="Text Placeholder 2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868680">
              <a:spcBef>
                <a:spcPts val="900"/>
              </a:spcBef>
              <a:defRPr sz="1900"/>
            </a:lvl1pPr>
          </a:lstStyle>
          <a:p>
            <a:pPr/>
            <a:r>
              <a:t>October 19th, 2017</a:t>
            </a:r>
          </a:p>
        </p:txBody>
      </p:sp>
      <p:sp>
        <p:nvSpPr>
          <p:cNvPr id="916" name="Text Placeholder 3"/>
          <p:cNvSpPr/>
          <p:nvPr>
            <p:ph type="body" idx="13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marL="0" indent="0" defTabSz="914400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b="1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Day 42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Rectangle 4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A Big Box</a:t>
            </a:r>
          </a:p>
        </p:txBody>
      </p:sp>
      <p:sp>
        <p:nvSpPr>
          <p:cNvPr id="942" name="Content Placeholder 2"/>
          <p:cNvSpPr txBox="1"/>
          <p:nvPr/>
        </p:nvSpPr>
        <p:spPr>
          <a:xfrm>
            <a:off x="1035626" y="725557"/>
            <a:ext cx="3415147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 defTabSz="685800">
              <a:spcBef>
                <a:spcPts val="500"/>
              </a:spcBef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Server</a:t>
            </a:r>
          </a:p>
        </p:txBody>
      </p:sp>
      <p:sp>
        <p:nvSpPr>
          <p:cNvPr id="943" name="Rectangle 2"/>
          <p:cNvSpPr/>
          <p:nvPr/>
        </p:nvSpPr>
        <p:spPr>
          <a:xfrm>
            <a:off x="304800" y="1234788"/>
            <a:ext cx="5029200" cy="4861212"/>
          </a:xfrm>
          <a:prstGeom prst="rect">
            <a:avLst/>
          </a:prstGeom>
          <a:solidFill>
            <a:srgbClr val="FBE5D6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944" name="Content Placeholder 2"/>
          <p:cNvSpPr txBox="1"/>
          <p:nvPr/>
        </p:nvSpPr>
        <p:spPr>
          <a:xfrm>
            <a:off x="5791200" y="1234787"/>
            <a:ext cx="3121795" cy="35644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defTabSz="685800">
              <a:spcBef>
                <a:spcPts val="400"/>
              </a:spcBef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Take a few moments to answer the following questions with the person next to you: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000" u="sng">
                <a:latin typeface="Arial"/>
                <a:ea typeface="Arial"/>
                <a:cs typeface="Arial"/>
                <a:sym typeface="Arial"/>
              </a:defRPr>
            </a:pPr>
          </a:p>
          <a:p>
            <a:pPr marL="457200" indent="-457200" defTabSz="685800">
              <a:spcBef>
                <a:spcPts val="400"/>
              </a:spcBef>
              <a:buSzPct val="100000"/>
              <a:buAutoNum type="arabicPeriod" startAt="1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How does this box represent a server?</a:t>
            </a:r>
            <a:endParaRPr sz="2400"/>
          </a:p>
          <a:p>
            <a:pPr marL="457200" indent="-457200" defTabSz="685800">
              <a:spcBef>
                <a:spcPts val="500"/>
              </a:spcBef>
              <a:buSzPct val="100000"/>
              <a:buAutoNum type="arabicPeriod" startAt="1"/>
              <a:defRPr sz="2000">
                <a:latin typeface="Arial"/>
                <a:ea typeface="Arial"/>
                <a:cs typeface="Arial"/>
                <a:sym typeface="Arial"/>
              </a:defRPr>
            </a:pPr>
          </a:p>
          <a:p>
            <a:pPr marL="457200" indent="-457200" defTabSz="685800">
              <a:spcBef>
                <a:spcPts val="400"/>
              </a:spcBef>
              <a:buSzPct val="100000"/>
              <a:buAutoNum type="arabicPeriod" startAt="2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What modules or “sub-boxes” commonly exist inside?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Rectangle 4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Inside the Box: And More!</a:t>
            </a:r>
          </a:p>
        </p:txBody>
      </p:sp>
      <p:sp>
        <p:nvSpPr>
          <p:cNvPr id="947" name="Rectangle 2"/>
          <p:cNvSpPr/>
          <p:nvPr/>
        </p:nvSpPr>
        <p:spPr>
          <a:xfrm>
            <a:off x="304800" y="1234788"/>
            <a:ext cx="5029200" cy="4861212"/>
          </a:xfrm>
          <a:prstGeom prst="rect">
            <a:avLst/>
          </a:prstGeom>
          <a:solidFill>
            <a:srgbClr val="FBE5D6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948" name="Content Placeholder 2"/>
          <p:cNvSpPr txBox="1"/>
          <p:nvPr/>
        </p:nvSpPr>
        <p:spPr>
          <a:xfrm>
            <a:off x="1035626" y="725557"/>
            <a:ext cx="3415147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 defTabSz="685800">
              <a:spcBef>
                <a:spcPts val="500"/>
              </a:spcBef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Server</a:t>
            </a:r>
          </a:p>
        </p:txBody>
      </p:sp>
      <p:sp>
        <p:nvSpPr>
          <p:cNvPr id="949" name="Rectangle 6"/>
          <p:cNvSpPr/>
          <p:nvPr/>
        </p:nvSpPr>
        <p:spPr>
          <a:xfrm>
            <a:off x="609600" y="1528861"/>
            <a:ext cx="1981200" cy="762001"/>
          </a:xfrm>
          <a:prstGeom prst="rect">
            <a:avLst/>
          </a:prstGeom>
          <a:solidFill>
            <a:srgbClr val="9DC3E6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950" name="Content Placeholder 2"/>
          <p:cNvSpPr txBox="1"/>
          <p:nvPr/>
        </p:nvSpPr>
        <p:spPr>
          <a:xfrm>
            <a:off x="-107374" y="1655245"/>
            <a:ext cx="3415147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 defTabSz="685800">
              <a:spcBef>
                <a:spcPts val="500"/>
              </a:spcBef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Listen</a:t>
            </a:r>
          </a:p>
        </p:txBody>
      </p:sp>
      <p:sp>
        <p:nvSpPr>
          <p:cNvPr id="951" name="Rectangle 8"/>
          <p:cNvSpPr/>
          <p:nvPr/>
        </p:nvSpPr>
        <p:spPr>
          <a:xfrm>
            <a:off x="2994313" y="1528861"/>
            <a:ext cx="1981201" cy="762001"/>
          </a:xfrm>
          <a:prstGeom prst="rect">
            <a:avLst/>
          </a:prstGeom>
          <a:solidFill>
            <a:srgbClr val="9DC3E6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952" name="Content Placeholder 2"/>
          <p:cNvSpPr txBox="1"/>
          <p:nvPr/>
        </p:nvSpPr>
        <p:spPr>
          <a:xfrm>
            <a:off x="2277341" y="1655245"/>
            <a:ext cx="3415146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 defTabSz="685800">
              <a:spcBef>
                <a:spcPts val="500"/>
              </a:spcBef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URL Parse</a:t>
            </a:r>
          </a:p>
        </p:txBody>
      </p:sp>
      <p:sp>
        <p:nvSpPr>
          <p:cNvPr id="953" name="Rectangle 10"/>
          <p:cNvSpPr/>
          <p:nvPr/>
        </p:nvSpPr>
        <p:spPr>
          <a:xfrm>
            <a:off x="609599" y="2629973"/>
            <a:ext cx="4365916" cy="762001"/>
          </a:xfrm>
          <a:prstGeom prst="rect">
            <a:avLst/>
          </a:prstGeom>
          <a:solidFill>
            <a:srgbClr val="9DC3E6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954" name="Content Placeholder 2"/>
          <p:cNvSpPr txBox="1"/>
          <p:nvPr/>
        </p:nvSpPr>
        <p:spPr>
          <a:xfrm>
            <a:off x="1111826" y="2756357"/>
            <a:ext cx="3415147" cy="4370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 defTabSz="685800">
              <a:spcBef>
                <a:spcPts val="500"/>
              </a:spcBef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Route Handling</a:t>
            </a:r>
          </a:p>
        </p:txBody>
      </p:sp>
      <p:sp>
        <p:nvSpPr>
          <p:cNvPr id="955" name="Rectangle 12"/>
          <p:cNvSpPr/>
          <p:nvPr/>
        </p:nvSpPr>
        <p:spPr>
          <a:xfrm>
            <a:off x="609600" y="3719917"/>
            <a:ext cx="1981200" cy="762001"/>
          </a:xfrm>
          <a:prstGeom prst="rect">
            <a:avLst/>
          </a:prstGeom>
          <a:solidFill>
            <a:srgbClr val="9DC3E6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956" name="Content Placeholder 2"/>
          <p:cNvSpPr txBox="1"/>
          <p:nvPr/>
        </p:nvSpPr>
        <p:spPr>
          <a:xfrm>
            <a:off x="-107374" y="3933511"/>
            <a:ext cx="3415147" cy="3752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 defTabSz="685800">
              <a:spcBef>
                <a:spcPts val="400"/>
              </a:spcBef>
              <a:defRPr b="1"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Send HTML</a:t>
            </a:r>
          </a:p>
        </p:txBody>
      </p:sp>
      <p:sp>
        <p:nvSpPr>
          <p:cNvPr id="957" name="Rectangle 14"/>
          <p:cNvSpPr/>
          <p:nvPr/>
        </p:nvSpPr>
        <p:spPr>
          <a:xfrm>
            <a:off x="2974027" y="3731086"/>
            <a:ext cx="1981201" cy="762001"/>
          </a:xfrm>
          <a:prstGeom prst="rect">
            <a:avLst/>
          </a:prstGeom>
          <a:solidFill>
            <a:srgbClr val="9DC3E6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958" name="Content Placeholder 2"/>
          <p:cNvSpPr txBox="1"/>
          <p:nvPr/>
        </p:nvSpPr>
        <p:spPr>
          <a:xfrm>
            <a:off x="2257055" y="3944680"/>
            <a:ext cx="3415146" cy="3752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 defTabSz="685800">
              <a:spcBef>
                <a:spcPts val="400"/>
              </a:spcBef>
              <a:defRPr b="1"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Send JSON</a:t>
            </a:r>
          </a:p>
        </p:txBody>
      </p:sp>
      <p:sp>
        <p:nvSpPr>
          <p:cNvPr id="959" name="Rectangle 16"/>
          <p:cNvSpPr/>
          <p:nvPr/>
        </p:nvSpPr>
        <p:spPr>
          <a:xfrm>
            <a:off x="609600" y="4775989"/>
            <a:ext cx="1981200" cy="762001"/>
          </a:xfrm>
          <a:prstGeom prst="rect">
            <a:avLst/>
          </a:prstGeom>
          <a:solidFill>
            <a:srgbClr val="9DC3E6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960" name="Content Placeholder 2"/>
          <p:cNvSpPr txBox="1"/>
          <p:nvPr/>
        </p:nvSpPr>
        <p:spPr>
          <a:xfrm>
            <a:off x="-107374" y="4989583"/>
            <a:ext cx="3415147" cy="3752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 defTabSz="685800">
              <a:spcBef>
                <a:spcPts val="400"/>
              </a:spcBef>
              <a:defRPr b="1"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Receive POSTs</a:t>
            </a:r>
          </a:p>
        </p:txBody>
      </p:sp>
      <p:sp>
        <p:nvSpPr>
          <p:cNvPr id="961" name="Rectangle 18"/>
          <p:cNvSpPr/>
          <p:nvPr/>
        </p:nvSpPr>
        <p:spPr>
          <a:xfrm>
            <a:off x="2978398" y="4799839"/>
            <a:ext cx="1981201" cy="762001"/>
          </a:xfrm>
          <a:prstGeom prst="rect">
            <a:avLst/>
          </a:prstGeom>
          <a:solidFill>
            <a:srgbClr val="9DC3E6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962" name="Content Placeholder 2"/>
          <p:cNvSpPr txBox="1"/>
          <p:nvPr/>
        </p:nvSpPr>
        <p:spPr>
          <a:xfrm>
            <a:off x="2261424" y="5013433"/>
            <a:ext cx="3415146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 defTabSz="685800">
              <a:spcBef>
                <a:spcPts val="400"/>
              </a:spcBef>
              <a:defRPr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Server Side Logic</a:t>
            </a:r>
          </a:p>
        </p:txBody>
      </p:sp>
      <p:sp>
        <p:nvSpPr>
          <p:cNvPr id="963" name="Rectangle 20"/>
          <p:cNvSpPr/>
          <p:nvPr/>
        </p:nvSpPr>
        <p:spPr>
          <a:xfrm>
            <a:off x="652399" y="5751583"/>
            <a:ext cx="4323115" cy="230661"/>
          </a:xfrm>
          <a:prstGeom prst="rect">
            <a:avLst/>
          </a:prstGeom>
          <a:solidFill>
            <a:srgbClr val="9DC3E6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964" name="Content Placeholder 2"/>
          <p:cNvSpPr txBox="1"/>
          <p:nvPr/>
        </p:nvSpPr>
        <p:spPr>
          <a:xfrm>
            <a:off x="-982841" y="5713253"/>
            <a:ext cx="7452078" cy="3011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 defTabSz="685800">
              <a:spcBef>
                <a:spcPts val="300"/>
              </a:spcBef>
              <a:defRPr b="1" sz="15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And More!</a:t>
            </a:r>
          </a:p>
        </p:txBody>
      </p:sp>
      <p:sp>
        <p:nvSpPr>
          <p:cNvPr id="965" name="Content Placeholder 2"/>
          <p:cNvSpPr txBox="1"/>
          <p:nvPr/>
        </p:nvSpPr>
        <p:spPr>
          <a:xfrm>
            <a:off x="5791200" y="1234787"/>
            <a:ext cx="3121795" cy="34303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In a way, servers can be represented as hardware boxes with modules of server-side code contained inside. 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Servers typically contain code for tasks such as listening, parsing URLs, route handling, and more.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Title 1"/>
          <p:cNvSpPr txBox="1"/>
          <p:nvPr>
            <p:ph type="title"/>
          </p:nvPr>
        </p:nvSpPr>
        <p:spPr>
          <a:xfrm>
            <a:off x="390606" y="2953542"/>
            <a:ext cx="8229601" cy="871859"/>
          </a:xfrm>
          <a:prstGeom prst="rect">
            <a:avLst/>
          </a:prstGeom>
        </p:spPr>
        <p:txBody>
          <a:bodyPr/>
          <a:lstStyle/>
          <a:p>
            <a:pPr/>
            <a:r>
              <a:t>Express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Title 1"/>
          <p:cNvSpPr txBox="1"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pPr/>
            <a:r>
              <a:t>Remind me again…</a:t>
            </a:r>
          </a:p>
        </p:txBody>
      </p:sp>
      <p:sp>
        <p:nvSpPr>
          <p:cNvPr id="970" name="Rectangle 4"/>
          <p:cNvSpPr txBox="1"/>
          <p:nvPr/>
        </p:nvSpPr>
        <p:spPr>
          <a:xfrm>
            <a:off x="173841" y="5092005"/>
            <a:ext cx="8796317" cy="9594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342900" indent="-342900">
              <a:buSzPct val="100000"/>
              <a:buFont typeface="Arial"/>
              <a:buChar char="•"/>
              <a:def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In modern </a:t>
            </a:r>
            <a:r>
              <a:rPr b="1"/>
              <a:t>web applications </a:t>
            </a:r>
            <a:r>
              <a:t>there is a constant back-and-forth communication between the visuals displayed on the user’s browser (</a:t>
            </a:r>
            <a:r>
              <a:rPr b="1"/>
              <a:t>frontend) </a:t>
            </a:r>
            <a:r>
              <a:t>and the data and logic stored on the server (</a:t>
            </a:r>
            <a:r>
              <a:rPr b="1"/>
              <a:t>backend).</a:t>
            </a:r>
          </a:p>
        </p:txBody>
      </p:sp>
      <p:sp>
        <p:nvSpPr>
          <p:cNvPr id="971" name="Content Placeholder 2"/>
          <p:cNvSpPr txBox="1"/>
          <p:nvPr/>
        </p:nvSpPr>
        <p:spPr>
          <a:xfrm>
            <a:off x="443344" y="2971800"/>
            <a:ext cx="8229601" cy="6098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 defTabSz="685800">
              <a:spcBef>
                <a:spcPts val="800"/>
              </a:spcBef>
              <a:defRPr sz="3600">
                <a:latin typeface="Arial"/>
                <a:ea typeface="Arial"/>
                <a:cs typeface="Arial"/>
                <a:sym typeface="Arial"/>
              </a:defRPr>
            </a:pPr>
            <a:r>
              <a:t>What is </a:t>
            </a:r>
            <a:r>
              <a:rPr b="1"/>
              <a:t>Express?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Rectangle 4"/>
          <p:cNvSpPr txBox="1"/>
          <p:nvPr/>
        </p:nvSpPr>
        <p:spPr>
          <a:xfrm>
            <a:off x="173841" y="5092005"/>
            <a:ext cx="8796317" cy="9594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342900" indent="-342900">
              <a:buSzPct val="100000"/>
              <a:buFont typeface="Arial"/>
              <a:buChar char="•"/>
              <a:def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In modern </a:t>
            </a:r>
            <a:r>
              <a:rPr b="1"/>
              <a:t>web applications </a:t>
            </a:r>
            <a:r>
              <a:t>there is a constant back-and-forth communication between the visuals displayed on the user’s browser (</a:t>
            </a:r>
            <a:r>
              <a:rPr b="1"/>
              <a:t>frontend) </a:t>
            </a:r>
            <a:r>
              <a:t>and the data and logic stored on the server (</a:t>
            </a:r>
            <a:r>
              <a:rPr b="1"/>
              <a:t>backend).</a:t>
            </a:r>
          </a:p>
        </p:txBody>
      </p:sp>
      <p:sp>
        <p:nvSpPr>
          <p:cNvPr id="974" name="Title 3"/>
          <p:cNvSpPr txBox="1"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pPr/>
            <a:r>
              <a:t>Express.JS</a:t>
            </a:r>
          </a:p>
        </p:txBody>
      </p:sp>
      <p:pic>
        <p:nvPicPr>
          <p:cNvPr id="975" name="Picture 1" descr="Picture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9559" y="990600"/>
            <a:ext cx="8537118" cy="3048001"/>
          </a:xfrm>
          <a:prstGeom prst="rect">
            <a:avLst/>
          </a:prstGeom>
          <a:ln w="12700">
            <a:miter lim="400000"/>
          </a:ln>
        </p:spPr>
      </p:pic>
      <p:sp>
        <p:nvSpPr>
          <p:cNvPr id="976" name="Content Placeholder 2"/>
          <p:cNvSpPr txBox="1"/>
          <p:nvPr/>
        </p:nvSpPr>
        <p:spPr>
          <a:xfrm>
            <a:off x="443344" y="4572000"/>
            <a:ext cx="8229601" cy="11432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 defTabSz="685800">
              <a:spcBef>
                <a:spcPts val="800"/>
              </a:spcBef>
              <a:defRPr sz="3600">
                <a:latin typeface="Arial"/>
                <a:ea typeface="Arial"/>
                <a:cs typeface="Arial"/>
                <a:sym typeface="Arial"/>
              </a:defRPr>
            </a:pPr>
            <a:r>
              <a:t>Web framework for node to make creating code for </a:t>
            </a:r>
            <a:r>
              <a:rPr b="1"/>
              <a:t>server</a:t>
            </a:r>
            <a:r>
              <a:t> much simpler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Title 1"/>
          <p:cNvSpPr txBox="1"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pPr/>
            <a:r>
              <a:t>Remind me again…</a:t>
            </a:r>
          </a:p>
        </p:txBody>
      </p:sp>
      <p:sp>
        <p:nvSpPr>
          <p:cNvPr id="979" name="Rectangle 4"/>
          <p:cNvSpPr txBox="1"/>
          <p:nvPr/>
        </p:nvSpPr>
        <p:spPr>
          <a:xfrm>
            <a:off x="173841" y="5092005"/>
            <a:ext cx="8796317" cy="9594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342900" indent="-342900">
              <a:buSzPct val="100000"/>
              <a:buFont typeface="Arial"/>
              <a:buChar char="•"/>
              <a:def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In modern </a:t>
            </a:r>
            <a:r>
              <a:rPr b="1"/>
              <a:t>web applications </a:t>
            </a:r>
            <a:r>
              <a:t>there is a constant back-and-forth communication between the visuals displayed on the user’s browser (</a:t>
            </a:r>
            <a:r>
              <a:rPr b="1"/>
              <a:t>frontend) </a:t>
            </a:r>
            <a:r>
              <a:t>and the data and logic stored on the server (</a:t>
            </a:r>
            <a:r>
              <a:rPr b="1"/>
              <a:t>backend).</a:t>
            </a:r>
          </a:p>
        </p:txBody>
      </p:sp>
      <p:sp>
        <p:nvSpPr>
          <p:cNvPr id="980" name="Content Placeholder 2"/>
          <p:cNvSpPr txBox="1"/>
          <p:nvPr/>
        </p:nvSpPr>
        <p:spPr>
          <a:xfrm>
            <a:off x="443344" y="2971800"/>
            <a:ext cx="8229601" cy="6098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 defTabSz="685800">
              <a:spcBef>
                <a:spcPts val="800"/>
              </a:spcBef>
              <a:defRPr sz="3600">
                <a:latin typeface="Arial"/>
                <a:ea typeface="Arial"/>
                <a:cs typeface="Arial"/>
                <a:sym typeface="Arial"/>
              </a:defRPr>
            </a:pPr>
            <a:r>
              <a:t>What is a </a:t>
            </a:r>
            <a:r>
              <a:rPr b="1"/>
              <a:t>route?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Title 1"/>
          <p:cNvSpPr txBox="1"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pPr/>
            <a:r>
              <a:t>Routes = Maps</a:t>
            </a:r>
          </a:p>
        </p:txBody>
      </p:sp>
      <p:sp>
        <p:nvSpPr>
          <p:cNvPr id="983" name="Rectangle 4"/>
          <p:cNvSpPr txBox="1"/>
          <p:nvPr/>
        </p:nvSpPr>
        <p:spPr>
          <a:xfrm>
            <a:off x="173841" y="5092005"/>
            <a:ext cx="8796317" cy="9594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342900" indent="-342900">
              <a:buSzPct val="100000"/>
              <a:buFont typeface="Arial"/>
              <a:buChar char="•"/>
              <a:def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In modern </a:t>
            </a:r>
            <a:r>
              <a:rPr b="1"/>
              <a:t>web applications </a:t>
            </a:r>
            <a:r>
              <a:t>there is a constant back-and-forth communication between the visuals displayed on the user’s browser (</a:t>
            </a:r>
            <a:r>
              <a:rPr b="1"/>
              <a:t>frontend) </a:t>
            </a:r>
            <a:r>
              <a:t>and the data and logic stored on the server (</a:t>
            </a:r>
            <a:r>
              <a:rPr b="1"/>
              <a:t>backend).</a:t>
            </a:r>
          </a:p>
        </p:txBody>
      </p:sp>
      <p:pic>
        <p:nvPicPr>
          <p:cNvPr id="984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90600" y="874394"/>
            <a:ext cx="7016772" cy="523327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Title 1"/>
          <p:cNvSpPr txBox="1"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pPr/>
            <a:r>
              <a:t>Routes = Maps</a:t>
            </a:r>
          </a:p>
        </p:txBody>
      </p:sp>
      <p:grpSp>
        <p:nvGrpSpPr>
          <p:cNvPr id="989" name="Rectangle 3"/>
          <p:cNvGrpSpPr/>
          <p:nvPr/>
        </p:nvGrpSpPr>
        <p:grpSpPr>
          <a:xfrm>
            <a:off x="2255520" y="1470660"/>
            <a:ext cx="2209801" cy="990601"/>
            <a:chOff x="0" y="0"/>
            <a:chExt cx="2209800" cy="990600"/>
          </a:xfrm>
        </p:grpSpPr>
        <p:sp>
          <p:nvSpPr>
            <p:cNvPr id="987" name="Rectangle"/>
            <p:cNvSpPr/>
            <p:nvPr/>
          </p:nvSpPr>
          <p:spPr>
            <a:xfrm>
              <a:off x="0" y="0"/>
              <a:ext cx="2209800" cy="990600"/>
            </a:xfrm>
            <a:prstGeom prst="rect">
              <a:avLst/>
            </a:prstGeom>
            <a:solidFill>
              <a:srgbClr val="5B9BD5"/>
            </a:solidFill>
            <a:ln w="1270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4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988" name="/"/>
            <p:cNvSpPr txBox="1"/>
            <p:nvPr/>
          </p:nvSpPr>
          <p:spPr>
            <a:xfrm>
              <a:off x="0" y="172139"/>
              <a:ext cx="2209800" cy="6463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4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/</a:t>
              </a:r>
            </a:p>
          </p:txBody>
        </p:sp>
      </p:grpSp>
      <p:grpSp>
        <p:nvGrpSpPr>
          <p:cNvPr id="992" name="Rectangle 5"/>
          <p:cNvGrpSpPr/>
          <p:nvPr/>
        </p:nvGrpSpPr>
        <p:grpSpPr>
          <a:xfrm>
            <a:off x="2286000" y="3026061"/>
            <a:ext cx="2209800" cy="990601"/>
            <a:chOff x="0" y="0"/>
            <a:chExt cx="2209800" cy="990600"/>
          </a:xfrm>
        </p:grpSpPr>
        <p:sp>
          <p:nvSpPr>
            <p:cNvPr id="990" name="Rectangle"/>
            <p:cNvSpPr/>
            <p:nvPr/>
          </p:nvSpPr>
          <p:spPr>
            <a:xfrm>
              <a:off x="0" y="0"/>
              <a:ext cx="2209800" cy="990600"/>
            </a:xfrm>
            <a:prstGeom prst="rect">
              <a:avLst/>
            </a:prstGeom>
            <a:solidFill>
              <a:srgbClr val="5B9BD5"/>
            </a:solidFill>
            <a:ln w="1270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4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991" name="/saved"/>
            <p:cNvSpPr txBox="1"/>
            <p:nvPr/>
          </p:nvSpPr>
          <p:spPr>
            <a:xfrm>
              <a:off x="0" y="172139"/>
              <a:ext cx="2209800" cy="6463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4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/saved</a:t>
              </a:r>
            </a:p>
          </p:txBody>
        </p:sp>
      </p:grpSp>
      <p:grpSp>
        <p:nvGrpSpPr>
          <p:cNvPr id="995" name="Rectangle 6"/>
          <p:cNvGrpSpPr/>
          <p:nvPr/>
        </p:nvGrpSpPr>
        <p:grpSpPr>
          <a:xfrm>
            <a:off x="838200" y="4596705"/>
            <a:ext cx="3657600" cy="990601"/>
            <a:chOff x="0" y="0"/>
            <a:chExt cx="3657600" cy="990600"/>
          </a:xfrm>
        </p:grpSpPr>
        <p:sp>
          <p:nvSpPr>
            <p:cNvPr id="993" name="Rectangle"/>
            <p:cNvSpPr/>
            <p:nvPr/>
          </p:nvSpPr>
          <p:spPr>
            <a:xfrm>
              <a:off x="0" y="0"/>
              <a:ext cx="3657600" cy="990600"/>
            </a:xfrm>
            <a:prstGeom prst="rect">
              <a:avLst/>
            </a:prstGeom>
            <a:solidFill>
              <a:srgbClr val="5B9BD5"/>
            </a:solidFill>
            <a:ln w="1270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4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994" name="/api/headlines"/>
            <p:cNvSpPr txBox="1"/>
            <p:nvPr/>
          </p:nvSpPr>
          <p:spPr>
            <a:xfrm>
              <a:off x="0" y="172139"/>
              <a:ext cx="3657600" cy="6463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4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/api/headlines</a:t>
              </a:r>
            </a:p>
          </p:txBody>
        </p:sp>
      </p:grpSp>
      <p:sp>
        <p:nvSpPr>
          <p:cNvPr id="996" name="Right Arrow 7"/>
          <p:cNvSpPr/>
          <p:nvPr/>
        </p:nvSpPr>
        <p:spPr>
          <a:xfrm>
            <a:off x="4953000" y="1676400"/>
            <a:ext cx="990600" cy="533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5B9BD5"/>
          </a:solidFill>
          <a:ln w="12700">
            <a:solidFill>
              <a:srgbClr val="42719B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997" name="Right Arrow 8"/>
          <p:cNvSpPr/>
          <p:nvPr/>
        </p:nvSpPr>
        <p:spPr>
          <a:xfrm>
            <a:off x="4953000" y="3232345"/>
            <a:ext cx="990600" cy="533401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5B9BD5"/>
          </a:solidFill>
          <a:ln w="12700">
            <a:solidFill>
              <a:srgbClr val="42719B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998" name="Right Arrow 10"/>
          <p:cNvSpPr/>
          <p:nvPr/>
        </p:nvSpPr>
        <p:spPr>
          <a:xfrm>
            <a:off x="4876800" y="4825305"/>
            <a:ext cx="990600" cy="533401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5B9BD5"/>
          </a:solidFill>
          <a:ln w="12700">
            <a:solidFill>
              <a:srgbClr val="42719B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999" name="TextBox 11"/>
          <p:cNvSpPr txBox="1"/>
          <p:nvPr/>
        </p:nvSpPr>
        <p:spPr>
          <a:xfrm>
            <a:off x="76200" y="3397879"/>
            <a:ext cx="2590800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User visits a link…</a:t>
            </a:r>
          </a:p>
        </p:txBody>
      </p:sp>
      <p:sp>
        <p:nvSpPr>
          <p:cNvPr id="1000" name="TextBox 12"/>
          <p:cNvSpPr txBox="1"/>
          <p:nvPr/>
        </p:nvSpPr>
        <p:spPr>
          <a:xfrm>
            <a:off x="6324600" y="1685961"/>
            <a:ext cx="2590800" cy="6173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User is shown the “Home” Page</a:t>
            </a:r>
          </a:p>
        </p:txBody>
      </p:sp>
      <p:sp>
        <p:nvSpPr>
          <p:cNvPr id="1001" name="TextBox 13"/>
          <p:cNvSpPr txBox="1"/>
          <p:nvPr/>
        </p:nvSpPr>
        <p:spPr>
          <a:xfrm>
            <a:off x="6400800" y="3119415"/>
            <a:ext cx="2590800" cy="6173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User is shown the “Saved” Page</a:t>
            </a:r>
          </a:p>
        </p:txBody>
      </p:sp>
      <p:sp>
        <p:nvSpPr>
          <p:cNvPr id="1002" name="TextBox 14"/>
          <p:cNvSpPr txBox="1"/>
          <p:nvPr/>
        </p:nvSpPr>
        <p:spPr>
          <a:xfrm>
            <a:off x="6339840" y="4596705"/>
            <a:ext cx="2590801" cy="8840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User is given JSON containing all of the headline data.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Title 1"/>
          <p:cNvSpPr txBox="1"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pPr/>
            <a:r>
              <a:t>Quick Example</a:t>
            </a:r>
          </a:p>
        </p:txBody>
      </p:sp>
      <p:sp>
        <p:nvSpPr>
          <p:cNvPr id="1005" name="Rectangle 5"/>
          <p:cNvSpPr txBox="1"/>
          <p:nvPr/>
        </p:nvSpPr>
        <p:spPr>
          <a:xfrm>
            <a:off x="880532" y="5950608"/>
            <a:ext cx="7239001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http://nyt-mongo-scraper.herokuapp.com/</a:t>
            </a:r>
          </a:p>
        </p:txBody>
      </p:sp>
      <p:pic>
        <p:nvPicPr>
          <p:cNvPr id="1006" name="Picture 7" descr="Picture 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38200" y="1232015"/>
            <a:ext cx="7323667" cy="414817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Title 1"/>
          <p:cNvSpPr txBox="1"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pPr/>
            <a:r>
              <a:t>Client-Server Communication (GET)</a:t>
            </a:r>
          </a:p>
        </p:txBody>
      </p:sp>
      <p:pic>
        <p:nvPicPr>
          <p:cNvPr id="1009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39769" y="2638788"/>
            <a:ext cx="2454163" cy="1717142"/>
          </a:xfrm>
          <a:prstGeom prst="rect">
            <a:avLst/>
          </a:prstGeom>
          <a:ln w="12700">
            <a:miter lim="400000"/>
          </a:ln>
        </p:spPr>
      </p:pic>
      <p:sp>
        <p:nvSpPr>
          <p:cNvPr id="1010" name="Title 1"/>
          <p:cNvSpPr txBox="1"/>
          <p:nvPr/>
        </p:nvSpPr>
        <p:spPr>
          <a:xfrm>
            <a:off x="6361950" y="1616467"/>
            <a:ext cx="2209801" cy="6538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685800">
              <a:defRPr b="1" sz="2400" u="sng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Node Server</a:t>
            </a:r>
          </a:p>
        </p:txBody>
      </p:sp>
      <p:sp>
        <p:nvSpPr>
          <p:cNvPr id="1011" name="Title 1"/>
          <p:cNvSpPr txBox="1"/>
          <p:nvPr/>
        </p:nvSpPr>
        <p:spPr>
          <a:xfrm>
            <a:off x="531902" y="1582135"/>
            <a:ext cx="2209801" cy="6538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685800">
              <a:defRPr b="1" sz="2200" u="sng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Client Browser</a:t>
            </a:r>
          </a:p>
        </p:txBody>
      </p:sp>
      <p:sp>
        <p:nvSpPr>
          <p:cNvPr id="1012" name="Straight Arrow Connector 8"/>
          <p:cNvSpPr/>
          <p:nvPr/>
        </p:nvSpPr>
        <p:spPr>
          <a:xfrm>
            <a:off x="3275103" y="2926633"/>
            <a:ext cx="2551952" cy="1"/>
          </a:xfrm>
          <a:prstGeom prst="line">
            <a:avLst/>
          </a:prstGeom>
          <a:ln w="6350">
            <a:solidFill>
              <a:srgbClr val="5B9BD5"/>
            </a:solidFill>
            <a:miter/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1013" name="Title 1"/>
          <p:cNvSpPr txBox="1"/>
          <p:nvPr/>
        </p:nvSpPr>
        <p:spPr>
          <a:xfrm>
            <a:off x="3386916" y="1930832"/>
            <a:ext cx="2209801" cy="6538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685800"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1) User visits “/” route</a:t>
            </a:r>
          </a:p>
        </p:txBody>
      </p:sp>
      <p:sp>
        <p:nvSpPr>
          <p:cNvPr id="1014" name="Title 1"/>
          <p:cNvSpPr txBox="1"/>
          <p:nvPr/>
        </p:nvSpPr>
        <p:spPr>
          <a:xfrm>
            <a:off x="3415946" y="2422720"/>
            <a:ext cx="2209801" cy="6538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685800">
              <a:defRPr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(GET Request)</a:t>
            </a:r>
          </a:p>
        </p:txBody>
      </p:sp>
      <p:pic>
        <p:nvPicPr>
          <p:cNvPr id="1015" name="Picture 3" descr="Picture 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04800" y="2687915"/>
            <a:ext cx="2858180" cy="161889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Title 1"/>
          <p:cNvSpPr txBox="1"/>
          <p:nvPr>
            <p:ph type="title"/>
          </p:nvPr>
        </p:nvSpPr>
        <p:spPr>
          <a:xfrm>
            <a:off x="390606" y="2953542"/>
            <a:ext cx="8229601" cy="871859"/>
          </a:xfrm>
          <a:prstGeom prst="rect">
            <a:avLst/>
          </a:prstGeom>
        </p:spPr>
        <p:txBody>
          <a:bodyPr/>
          <a:lstStyle/>
          <a:p>
            <a:pPr/>
            <a:r>
              <a:t>Early Concerns…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Title 1"/>
          <p:cNvSpPr txBox="1"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pPr/>
            <a:r>
              <a:t>Client-Server Communication (GET)</a:t>
            </a:r>
          </a:p>
        </p:txBody>
      </p:sp>
      <p:pic>
        <p:nvPicPr>
          <p:cNvPr id="1018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507116" y="2255122"/>
            <a:ext cx="1919470" cy="1343026"/>
          </a:xfrm>
          <a:prstGeom prst="rect">
            <a:avLst/>
          </a:prstGeom>
          <a:ln w="12700">
            <a:miter lim="400000"/>
          </a:ln>
        </p:spPr>
      </p:pic>
      <p:sp>
        <p:nvSpPr>
          <p:cNvPr id="1019" name="Title 1"/>
          <p:cNvSpPr txBox="1"/>
          <p:nvPr/>
        </p:nvSpPr>
        <p:spPr>
          <a:xfrm>
            <a:off x="6361950" y="1616467"/>
            <a:ext cx="2209801" cy="6538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685800">
              <a:defRPr b="1" sz="2400" u="sng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Node Server</a:t>
            </a:r>
          </a:p>
        </p:txBody>
      </p:sp>
      <p:sp>
        <p:nvSpPr>
          <p:cNvPr id="1020" name="Title 1"/>
          <p:cNvSpPr txBox="1"/>
          <p:nvPr/>
        </p:nvSpPr>
        <p:spPr>
          <a:xfrm>
            <a:off x="531902" y="1582135"/>
            <a:ext cx="2209801" cy="6538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685800">
              <a:defRPr b="1" sz="2200" u="sng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Client Browser</a:t>
            </a:r>
          </a:p>
        </p:txBody>
      </p:sp>
      <p:sp>
        <p:nvSpPr>
          <p:cNvPr id="1021" name="Straight Arrow Connector 8"/>
          <p:cNvSpPr/>
          <p:nvPr/>
        </p:nvSpPr>
        <p:spPr>
          <a:xfrm>
            <a:off x="3275103" y="2926633"/>
            <a:ext cx="2551952" cy="1"/>
          </a:xfrm>
          <a:prstGeom prst="line">
            <a:avLst/>
          </a:prstGeom>
          <a:ln w="6350">
            <a:solidFill>
              <a:srgbClr val="5B9BD5"/>
            </a:solidFill>
            <a:miter/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1022" name="Title 1"/>
          <p:cNvSpPr txBox="1"/>
          <p:nvPr/>
        </p:nvSpPr>
        <p:spPr>
          <a:xfrm>
            <a:off x="3427503" y="3498242"/>
            <a:ext cx="2209801" cy="8840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 defTabSz="685800"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3) Server responds by providing HTML with saved articles</a:t>
            </a:r>
          </a:p>
        </p:txBody>
      </p:sp>
      <p:sp>
        <p:nvSpPr>
          <p:cNvPr id="1023" name="Straight Arrow Connector 12"/>
          <p:cNvSpPr/>
          <p:nvPr/>
        </p:nvSpPr>
        <p:spPr>
          <a:xfrm flipH="1">
            <a:off x="3331878" y="3321922"/>
            <a:ext cx="2438401" cy="1"/>
          </a:xfrm>
          <a:prstGeom prst="line">
            <a:avLst/>
          </a:prstGeom>
          <a:ln w="6350">
            <a:solidFill>
              <a:srgbClr val="5B9BD5"/>
            </a:solidFill>
            <a:miter/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1024" name="Title 1"/>
          <p:cNvSpPr txBox="1"/>
          <p:nvPr/>
        </p:nvSpPr>
        <p:spPr>
          <a:xfrm>
            <a:off x="3397803" y="1877492"/>
            <a:ext cx="2209801" cy="6538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685800"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1) User visits /saved</a:t>
            </a:r>
          </a:p>
        </p:txBody>
      </p:sp>
      <p:sp>
        <p:nvSpPr>
          <p:cNvPr id="1025" name="Title 1"/>
          <p:cNvSpPr txBox="1"/>
          <p:nvPr/>
        </p:nvSpPr>
        <p:spPr>
          <a:xfrm>
            <a:off x="3415946" y="2323986"/>
            <a:ext cx="2209801" cy="6538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685800">
              <a:defRPr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(GET Request)</a:t>
            </a:r>
          </a:p>
        </p:txBody>
      </p:sp>
      <p:sp>
        <p:nvSpPr>
          <p:cNvPr id="1026" name="Title 1"/>
          <p:cNvSpPr txBox="1"/>
          <p:nvPr/>
        </p:nvSpPr>
        <p:spPr>
          <a:xfrm>
            <a:off x="6094503" y="3837006"/>
            <a:ext cx="2629649" cy="14174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 defTabSz="685800"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2) Request triggers the code in the Server route. The server then finds the relevant HTML content and data</a:t>
            </a:r>
          </a:p>
        </p:txBody>
      </p:sp>
      <p:pic>
        <p:nvPicPr>
          <p:cNvPr id="1027" name="Picture 16" descr="Picture 1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04800" y="2692868"/>
            <a:ext cx="2858180" cy="160898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Title 1"/>
          <p:cNvSpPr txBox="1"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>
            <a:lvl1pPr>
              <a:defRPr sz="2100"/>
            </a:lvl1pPr>
          </a:lstStyle>
          <a:p>
            <a:pPr/>
            <a:r>
              <a:t>Client-Server Communication (POST)</a:t>
            </a:r>
          </a:p>
        </p:txBody>
      </p:sp>
      <p:pic>
        <p:nvPicPr>
          <p:cNvPr id="1030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507115" y="2255122"/>
            <a:ext cx="1919471" cy="1343026"/>
          </a:xfrm>
          <a:prstGeom prst="rect">
            <a:avLst/>
          </a:prstGeom>
          <a:ln w="12700">
            <a:miter lim="400000"/>
          </a:ln>
        </p:spPr>
      </p:pic>
      <p:sp>
        <p:nvSpPr>
          <p:cNvPr id="1031" name="Title 1"/>
          <p:cNvSpPr txBox="1"/>
          <p:nvPr/>
        </p:nvSpPr>
        <p:spPr>
          <a:xfrm>
            <a:off x="6361950" y="1616467"/>
            <a:ext cx="2209801" cy="6538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685800">
              <a:defRPr b="1" sz="2400" u="sng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Node Server</a:t>
            </a:r>
          </a:p>
        </p:txBody>
      </p:sp>
      <p:sp>
        <p:nvSpPr>
          <p:cNvPr id="1032" name="Title 1"/>
          <p:cNvSpPr txBox="1"/>
          <p:nvPr/>
        </p:nvSpPr>
        <p:spPr>
          <a:xfrm>
            <a:off x="531902" y="1582135"/>
            <a:ext cx="2209801" cy="6538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685800">
              <a:defRPr b="1" sz="2200" u="sng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Client Browser</a:t>
            </a:r>
          </a:p>
        </p:txBody>
      </p:sp>
      <p:sp>
        <p:nvSpPr>
          <p:cNvPr id="1033" name="Straight Arrow Connector 8"/>
          <p:cNvSpPr/>
          <p:nvPr/>
        </p:nvSpPr>
        <p:spPr>
          <a:xfrm>
            <a:off x="3275103" y="2926633"/>
            <a:ext cx="2551952" cy="1"/>
          </a:xfrm>
          <a:prstGeom prst="line">
            <a:avLst/>
          </a:prstGeom>
          <a:ln w="6350">
            <a:solidFill>
              <a:srgbClr val="5B9BD5"/>
            </a:solidFill>
            <a:miter/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1034" name="Title 1"/>
          <p:cNvSpPr txBox="1"/>
          <p:nvPr/>
        </p:nvSpPr>
        <p:spPr>
          <a:xfrm>
            <a:off x="3088883" y="1834614"/>
            <a:ext cx="2924389" cy="6538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685800"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1) User saves an article using ”api/headlines”</a:t>
            </a:r>
          </a:p>
        </p:txBody>
      </p:sp>
      <p:sp>
        <p:nvSpPr>
          <p:cNvPr id="1035" name="Title 1"/>
          <p:cNvSpPr txBox="1"/>
          <p:nvPr/>
        </p:nvSpPr>
        <p:spPr>
          <a:xfrm>
            <a:off x="3569842" y="2400186"/>
            <a:ext cx="2209801" cy="6538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685800">
              <a:defRPr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(POST Request)</a:t>
            </a:r>
          </a:p>
        </p:txBody>
      </p:sp>
      <p:pic>
        <p:nvPicPr>
          <p:cNvPr id="1036" name="Picture 12" descr="Picture 1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04800" y="2705779"/>
            <a:ext cx="2858180" cy="158316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Title 1"/>
          <p:cNvSpPr txBox="1"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>
            <a:lvl1pPr>
              <a:defRPr sz="2100"/>
            </a:lvl1pPr>
          </a:lstStyle>
          <a:p>
            <a:pPr/>
            <a:r>
              <a:t>Client-Server Communication (POST)</a:t>
            </a:r>
          </a:p>
        </p:txBody>
      </p:sp>
      <p:pic>
        <p:nvPicPr>
          <p:cNvPr id="1039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66381" y="2255122"/>
            <a:ext cx="2400939" cy="1343026"/>
          </a:xfrm>
          <a:prstGeom prst="rect">
            <a:avLst/>
          </a:prstGeom>
          <a:ln w="12700">
            <a:miter lim="400000"/>
          </a:ln>
        </p:spPr>
      </p:pic>
      <p:sp>
        <p:nvSpPr>
          <p:cNvPr id="1040" name="Title 1"/>
          <p:cNvSpPr txBox="1"/>
          <p:nvPr/>
        </p:nvSpPr>
        <p:spPr>
          <a:xfrm>
            <a:off x="6361950" y="1616467"/>
            <a:ext cx="2209801" cy="6538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685800">
              <a:defRPr b="1" sz="2400" u="sng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Node Server</a:t>
            </a:r>
          </a:p>
        </p:txBody>
      </p:sp>
      <p:sp>
        <p:nvSpPr>
          <p:cNvPr id="1041" name="Title 1"/>
          <p:cNvSpPr txBox="1"/>
          <p:nvPr/>
        </p:nvSpPr>
        <p:spPr>
          <a:xfrm>
            <a:off x="531902" y="1582135"/>
            <a:ext cx="2209801" cy="6538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685800">
              <a:defRPr b="1" sz="2200" u="sng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Client Browser</a:t>
            </a:r>
          </a:p>
        </p:txBody>
      </p:sp>
      <p:sp>
        <p:nvSpPr>
          <p:cNvPr id="1042" name="Straight Arrow Connector 8"/>
          <p:cNvSpPr/>
          <p:nvPr/>
        </p:nvSpPr>
        <p:spPr>
          <a:xfrm>
            <a:off x="3275103" y="2926633"/>
            <a:ext cx="2551952" cy="1"/>
          </a:xfrm>
          <a:prstGeom prst="line">
            <a:avLst/>
          </a:prstGeom>
          <a:ln w="6350">
            <a:solidFill>
              <a:srgbClr val="5B9BD5"/>
            </a:solidFill>
            <a:miter/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1043" name="Title 1"/>
          <p:cNvSpPr txBox="1"/>
          <p:nvPr/>
        </p:nvSpPr>
        <p:spPr>
          <a:xfrm>
            <a:off x="3427503" y="3498242"/>
            <a:ext cx="2209801" cy="8840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 defTabSz="685800"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3) “Saved” articles are loaded on the saved page.</a:t>
            </a:r>
          </a:p>
        </p:txBody>
      </p:sp>
      <p:sp>
        <p:nvSpPr>
          <p:cNvPr id="1044" name="Straight Arrow Connector 12"/>
          <p:cNvSpPr/>
          <p:nvPr/>
        </p:nvSpPr>
        <p:spPr>
          <a:xfrm flipH="1">
            <a:off x="3331878" y="3321922"/>
            <a:ext cx="2438401" cy="1"/>
          </a:xfrm>
          <a:prstGeom prst="line">
            <a:avLst/>
          </a:prstGeom>
          <a:ln w="6350">
            <a:solidFill>
              <a:srgbClr val="5B9BD5"/>
            </a:solidFill>
            <a:miter/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1045" name="Title 1"/>
          <p:cNvSpPr txBox="1"/>
          <p:nvPr/>
        </p:nvSpPr>
        <p:spPr>
          <a:xfrm>
            <a:off x="6094503" y="3837006"/>
            <a:ext cx="2629649" cy="14174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 defTabSz="685800"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2) Request triggers the code in the Server route. The server then sets the article as “saved” in the database.</a:t>
            </a:r>
          </a:p>
        </p:txBody>
      </p:sp>
      <p:sp>
        <p:nvSpPr>
          <p:cNvPr id="1046" name="Title 1"/>
          <p:cNvSpPr txBox="1"/>
          <p:nvPr/>
        </p:nvSpPr>
        <p:spPr>
          <a:xfrm>
            <a:off x="3569842" y="2400186"/>
            <a:ext cx="2209801" cy="6538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685800">
              <a:defRPr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(POST Request)</a:t>
            </a:r>
          </a:p>
        </p:txBody>
      </p:sp>
      <p:pic>
        <p:nvPicPr>
          <p:cNvPr id="1047" name="Picture 13" descr="Picture 1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04800" y="2705779"/>
            <a:ext cx="2858180" cy="1583163"/>
          </a:xfrm>
          <a:prstGeom prst="rect">
            <a:avLst/>
          </a:prstGeom>
          <a:ln w="12700">
            <a:miter lim="400000"/>
          </a:ln>
        </p:spPr>
      </p:pic>
      <p:sp>
        <p:nvSpPr>
          <p:cNvPr id="1048" name="Title 1"/>
          <p:cNvSpPr txBox="1"/>
          <p:nvPr/>
        </p:nvSpPr>
        <p:spPr>
          <a:xfrm>
            <a:off x="3070208" y="1875615"/>
            <a:ext cx="2924389" cy="6538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 defTabSz="685800"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1) User saves an article using ”api/headlines”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Title 1"/>
          <p:cNvSpPr txBox="1"/>
          <p:nvPr>
            <p:ph type="title"/>
          </p:nvPr>
        </p:nvSpPr>
        <p:spPr>
          <a:xfrm>
            <a:off x="390606" y="2953542"/>
            <a:ext cx="8229601" cy="871859"/>
          </a:xfrm>
          <a:prstGeom prst="rect">
            <a:avLst/>
          </a:prstGeom>
        </p:spPr>
        <p:txBody>
          <a:bodyPr/>
          <a:lstStyle/>
          <a:p>
            <a:pPr/>
            <a:r>
              <a:t>Activity Time!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Rectangle 4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Comment #1 - Concern</a:t>
            </a:r>
          </a:p>
        </p:txBody>
      </p:sp>
      <p:sp>
        <p:nvSpPr>
          <p:cNvPr id="921" name="Content Placeholder 2"/>
          <p:cNvSpPr txBox="1"/>
          <p:nvPr/>
        </p:nvSpPr>
        <p:spPr>
          <a:xfrm>
            <a:off x="443344" y="2971800"/>
            <a:ext cx="8229601" cy="6098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 defTabSz="685800">
              <a:spcBef>
                <a:spcPts val="800"/>
              </a:spcBef>
              <a:defRPr sz="36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“This is all so confusing…”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Rectangle 4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Comment #1 - Response</a:t>
            </a:r>
          </a:p>
        </p:txBody>
      </p:sp>
      <p:sp>
        <p:nvSpPr>
          <p:cNvPr id="924" name="Content Placeholder 2"/>
          <p:cNvSpPr txBox="1"/>
          <p:nvPr/>
        </p:nvSpPr>
        <p:spPr>
          <a:xfrm>
            <a:off x="443344" y="838200"/>
            <a:ext cx="8229601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 defTabSz="685800">
              <a:spcBef>
                <a:spcPts val="500"/>
              </a:spcBef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And it will be for your employer as well.</a:t>
            </a:r>
          </a:p>
        </p:txBody>
      </p:sp>
      <p:pic>
        <p:nvPicPr>
          <p:cNvPr id="925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24000" y="1447800"/>
            <a:ext cx="6309296" cy="47244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Rectangle 4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Comment #2 - Concern</a:t>
            </a:r>
          </a:p>
        </p:txBody>
      </p:sp>
      <p:sp>
        <p:nvSpPr>
          <p:cNvPr id="928" name="Content Placeholder 2"/>
          <p:cNvSpPr txBox="1"/>
          <p:nvPr/>
        </p:nvSpPr>
        <p:spPr>
          <a:xfrm>
            <a:off x="443344" y="2971800"/>
            <a:ext cx="8229601" cy="6098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 defTabSz="685800">
              <a:spcBef>
                <a:spcPts val="800"/>
              </a:spcBef>
              <a:defRPr sz="36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“I feel like I’m just copying and pasting”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Rectangle 4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Comment #2 - Response</a:t>
            </a:r>
          </a:p>
        </p:txBody>
      </p:sp>
      <p:pic>
        <p:nvPicPr>
          <p:cNvPr id="931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0784" y="838200"/>
            <a:ext cx="5401244" cy="5401243"/>
          </a:xfrm>
          <a:prstGeom prst="rect">
            <a:avLst/>
          </a:prstGeom>
          <a:ln w="12700">
            <a:miter lim="400000"/>
          </a:ln>
        </p:spPr>
      </p:pic>
      <p:sp>
        <p:nvSpPr>
          <p:cNvPr id="932" name="Content Placeholder 2"/>
          <p:cNvSpPr txBox="1"/>
          <p:nvPr/>
        </p:nvSpPr>
        <p:spPr>
          <a:xfrm>
            <a:off x="5943598" y="838200"/>
            <a:ext cx="2729346" cy="42125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defTabSz="685800">
              <a:spcBef>
                <a:spcPts val="500"/>
              </a:spcBef>
              <a:defRPr b="1"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b="1" sz="2400">
                <a:latin typeface="Arial"/>
                <a:ea typeface="Arial"/>
                <a:cs typeface="Arial"/>
                <a:sym typeface="Arial"/>
              </a:defRPr>
            </a:pPr>
            <a:r>
              <a:t>Backend code libraries mean YOU have to code less. </a:t>
            </a: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b="1"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Often you are just copying “best-practices” over and over again.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Title 1"/>
          <p:cNvSpPr txBox="1"/>
          <p:nvPr>
            <p:ph type="title"/>
          </p:nvPr>
        </p:nvSpPr>
        <p:spPr>
          <a:xfrm>
            <a:off x="390606" y="2953542"/>
            <a:ext cx="8229601" cy="871859"/>
          </a:xfrm>
          <a:prstGeom prst="rect">
            <a:avLst/>
          </a:prstGeom>
        </p:spPr>
        <p:txBody>
          <a:bodyPr/>
          <a:lstStyle/>
          <a:p>
            <a:pPr/>
            <a:r>
              <a:t>Today’s Class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Title 1"/>
          <p:cNvSpPr txBox="1"/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pPr/>
            <a:r>
              <a:t>Your Objectives</a:t>
            </a:r>
          </a:p>
        </p:txBody>
      </p:sp>
      <p:sp>
        <p:nvSpPr>
          <p:cNvPr id="937" name="Content Placeholder 2"/>
          <p:cNvSpPr txBox="1"/>
          <p:nvPr/>
        </p:nvSpPr>
        <p:spPr>
          <a:xfrm>
            <a:off x="457200" y="838200"/>
            <a:ext cx="8382000" cy="5181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 defTabSz="685800">
              <a:spcBef>
                <a:spcPts val="400"/>
              </a:spcBef>
              <a:defRPr b="1" sz="2000">
                <a:latin typeface="Arial"/>
                <a:ea typeface="Arial"/>
                <a:cs typeface="Arial"/>
                <a:sym typeface="Arial"/>
              </a:defRPr>
            </a:pPr>
            <a:r>
              <a:t>Before you walk out the door you should…</a:t>
            </a:r>
            <a:endParaRPr sz="2400"/>
          </a:p>
          <a:p>
            <a:pPr defTabSz="685800">
              <a:spcBef>
                <a:spcPts val="500"/>
              </a:spcBef>
              <a:defRPr sz="20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Know how to create a generic Express Server (copy and paste is fine).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Know how to create a basic Express GET route 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Know how to create an Express POST route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Know what Postman is used for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Understand “conceptually” how to use AJAX to GET and POST data to an Express server</a:t>
            </a:r>
            <a:endParaRPr sz="2400"/>
          </a:p>
          <a:p>
            <a:pPr defTabSz="685800">
              <a:spcBef>
                <a:spcPts val="500"/>
              </a:spcBef>
              <a:defRPr sz="2000">
                <a:latin typeface="Arial"/>
                <a:ea typeface="Arial"/>
                <a:cs typeface="Arial"/>
                <a:sym typeface="Arial"/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Title 1"/>
          <p:cNvSpPr txBox="1"/>
          <p:nvPr>
            <p:ph type="title"/>
          </p:nvPr>
        </p:nvSpPr>
        <p:spPr>
          <a:xfrm>
            <a:off x="390606" y="2953542"/>
            <a:ext cx="8229601" cy="871859"/>
          </a:xfrm>
          <a:prstGeom prst="rect">
            <a:avLst/>
          </a:prstGeom>
        </p:spPr>
        <p:txBody>
          <a:bodyPr/>
          <a:lstStyle/>
          <a:p>
            <a:pPr/>
            <a:r>
              <a:t>A Moment to Refresh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UCF - Theme">
  <a:themeElements>
    <a:clrScheme name="UCF -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UCF -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UCF -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UCF - Theme">
  <a:themeElements>
    <a:clrScheme name="UCF -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UCF -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UCF -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